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4"/>
    <p:sldMasterId id="2147483696" r:id="rId5"/>
  </p:sldMasterIdLst>
  <p:notesMasterIdLst>
    <p:notesMasterId r:id="rId18"/>
  </p:notesMasterIdLst>
  <p:sldIdLst>
    <p:sldId id="256" r:id="rId6"/>
    <p:sldId id="280" r:id="rId7"/>
    <p:sldId id="286" r:id="rId8"/>
    <p:sldId id="279" r:id="rId9"/>
    <p:sldId id="276" r:id="rId10"/>
    <p:sldId id="277" r:id="rId11"/>
    <p:sldId id="258" r:id="rId12"/>
    <p:sldId id="270" r:id="rId13"/>
    <p:sldId id="285" r:id="rId14"/>
    <p:sldId id="284" r:id="rId15"/>
    <p:sldId id="283" r:id="rId16"/>
    <p:sldId id="28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phen Booyse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0CC08"/>
    <a:srgbClr val="5959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D8B06A-C8C7-9BED-BE9D-6D13D5D12FA8}" v="3" dt="2021-09-21T08:10:25.971"/>
    <p1510:client id="{31ADC0EA-B407-499E-9709-6DBD60C2AA7D}" v="2" dt="2021-06-01T13:02:57.445"/>
    <p1510:client id="{337C9286-4A5F-97C3-86C3-D211032CAC0B}" v="1582" dt="2021-08-02T09:21:07.961"/>
    <p1510:client id="{6BE81D55-C66C-11A8-0CC4-72AA458614D4}" v="468" dt="2021-08-02T08:02:20.138"/>
    <p1510:client id="{72791A0F-56C8-E041-F14C-13F12DFE1EBC}" v="16" dt="2021-08-02T10:20:52.934"/>
    <p1510:client id="{8C8D4F0C-661E-B96F-5801-F54445DD4AEA}" v="8" dt="2021-08-02T10:07:28.790"/>
    <p1510:client id="{A72A5784-D736-092D-9539-789D37375B0C}" v="1" dt="2021-08-02T09:42:41.936"/>
    <p1510:client id="{AA8FD5CC-ED2F-1615-7DA3-6BEA620CC572}" v="118" dt="2022-06-28T08:50:12.987"/>
    <p1510:client id="{AAECB1D8-F552-B4E5-D76D-A2C721562971}" v="113" dt="2022-01-24T10:02:14.226"/>
    <p1510:client id="{C8E0D645-20DA-E874-B206-754202585E9B}" v="9" dt="2021-08-02T10:23:05.747"/>
    <p1510:client id="{CEB7DB81-9D3A-39C6-1FC9-E3F94E6FE802}" v="86" dt="2022-06-28T13:20:20.312"/>
    <p1510:client id="{D71D96E1-4C29-51A7-A5E1-E2D1555E99B3}" v="2" dt="2021-11-10T07:23:08.882"/>
    <p1510:client id="{E513D344-F76E-4E85-BD57-7C1CAAC046A3}" v="10" dt="2021-06-01T13:06:14.912"/>
    <p1510:client id="{E95001E2-F067-4DDD-911E-D7445C962E37}" v="10" dt="2021-06-01T13:04:58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1.fntdata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heme" Target="theme/theme1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ooysen" userId="S::srbooysen@shoprite.co.za::17b2543c-3ec9-4e03-89fd-91fbbae20c85" providerId="AD" clId="Web-{337C9286-4A5F-97C3-86C3-D211032CAC0B}"/>
    <pc:docChg chg="addSld delSld modSld sldOrd">
      <pc:chgData name="Stephen Booysen" userId="S::srbooysen@shoprite.co.za::17b2543c-3ec9-4e03-89fd-91fbbae20c85" providerId="AD" clId="Web-{337C9286-4A5F-97C3-86C3-D211032CAC0B}" dt="2021-08-02T09:21:07.961" v="1125" actId="20577"/>
      <pc:docMkLst>
        <pc:docMk/>
      </pc:docMkLst>
      <pc:sldChg chg="mod ord modShow">
        <pc:chgData name="Stephen Booysen" userId="S::srbooysen@shoprite.co.za::17b2543c-3ec9-4e03-89fd-91fbbae20c85" providerId="AD" clId="Web-{337C9286-4A5F-97C3-86C3-D211032CAC0B}" dt="2021-08-02T09:11:02.135" v="1067"/>
        <pc:sldMkLst>
          <pc:docMk/>
          <pc:sldMk cId="0" sldId="258"/>
        </pc:sldMkLst>
      </pc:sldChg>
      <pc:sldChg chg="mod modShow">
        <pc:chgData name="Stephen Booysen" userId="S::srbooysen@shoprite.co.za::17b2543c-3ec9-4e03-89fd-91fbbae20c85" providerId="AD" clId="Web-{337C9286-4A5F-97C3-86C3-D211032CAC0B}" dt="2021-08-02T08:59:29.494" v="915"/>
        <pc:sldMkLst>
          <pc:docMk/>
          <pc:sldMk cId="470954368" sldId="270"/>
        </pc:sldMkLst>
      </pc:sldChg>
      <pc:sldChg chg="mod ord modShow">
        <pc:chgData name="Stephen Booysen" userId="S::srbooysen@shoprite.co.za::17b2543c-3ec9-4e03-89fd-91fbbae20c85" providerId="AD" clId="Web-{337C9286-4A5F-97C3-86C3-D211032CAC0B}" dt="2021-08-02T08:59:30.072" v="917"/>
        <pc:sldMkLst>
          <pc:docMk/>
          <pc:sldMk cId="2298592726" sldId="276"/>
        </pc:sldMkLst>
      </pc:sldChg>
      <pc:sldChg chg="addSp delSp modSp addAnim">
        <pc:chgData name="Stephen Booysen" userId="S::srbooysen@shoprite.co.za::17b2543c-3ec9-4e03-89fd-91fbbae20c85" providerId="AD" clId="Web-{337C9286-4A5F-97C3-86C3-D211032CAC0B}" dt="2021-08-02T09:21:07.961" v="1125" actId="20577"/>
        <pc:sldMkLst>
          <pc:docMk/>
          <pc:sldMk cId="1939294372" sldId="277"/>
        </pc:sldMkLst>
        <pc:spChg chg="mod">
          <ac:chgData name="Stephen Booysen" userId="S::srbooysen@shoprite.co.za::17b2543c-3ec9-4e03-89fd-91fbbae20c85" providerId="AD" clId="Web-{337C9286-4A5F-97C3-86C3-D211032CAC0B}" dt="2021-08-02T08:56:58.928" v="848" actId="20577"/>
          <ac:spMkLst>
            <pc:docMk/>
            <pc:sldMk cId="1939294372" sldId="277"/>
            <ac:spMk id="4" creationId="{2CD71F89-D207-4D69-9EFC-179A20E90055}"/>
          </ac:spMkLst>
        </pc:spChg>
        <pc:spChg chg="mod">
          <ac:chgData name="Stephen Booysen" userId="S::srbooysen@shoprite.co.za::17b2543c-3ec9-4e03-89fd-91fbbae20c85" providerId="AD" clId="Web-{337C9286-4A5F-97C3-86C3-D211032CAC0B}" dt="2021-08-02T08:58:04.727" v="878" actId="1076"/>
          <ac:spMkLst>
            <pc:docMk/>
            <pc:sldMk cId="1939294372" sldId="277"/>
            <ac:spMk id="5" creationId="{A42B1C64-D078-4877-AE67-C6AA295FC94E}"/>
          </ac:spMkLst>
        </pc:spChg>
        <pc:spChg chg="mod">
          <ac:chgData name="Stephen Booysen" userId="S::srbooysen@shoprite.co.za::17b2543c-3ec9-4e03-89fd-91fbbae20c85" providerId="AD" clId="Web-{337C9286-4A5F-97C3-86C3-D211032CAC0B}" dt="2021-08-02T08:58:04.789" v="879" actId="1076"/>
          <ac:spMkLst>
            <pc:docMk/>
            <pc:sldMk cId="1939294372" sldId="277"/>
            <ac:spMk id="6" creationId="{764D5646-1A8A-40F5-A13C-8287A0898A10}"/>
          </ac:spMkLst>
        </pc:spChg>
        <pc:spChg chg="del mod">
          <ac:chgData name="Stephen Booysen" userId="S::srbooysen@shoprite.co.za::17b2543c-3ec9-4e03-89fd-91fbbae20c85" providerId="AD" clId="Web-{337C9286-4A5F-97C3-86C3-D211032CAC0B}" dt="2021-08-02T08:32:03.629" v="306"/>
          <ac:spMkLst>
            <pc:docMk/>
            <pc:sldMk cId="1939294372" sldId="277"/>
            <ac:spMk id="7" creationId="{2BBC1853-8D99-4398-AF2E-BCDBE64E3134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070" v="885" actId="1076"/>
          <ac:spMkLst>
            <pc:docMk/>
            <pc:sldMk cId="1939294372" sldId="277"/>
            <ac:spMk id="13" creationId="{0CE4BEF1-3418-4B82-AB68-E62437426208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117" v="886" actId="1076"/>
          <ac:spMkLst>
            <pc:docMk/>
            <pc:sldMk cId="1939294372" sldId="277"/>
            <ac:spMk id="15" creationId="{1492F0A4-5EF1-4B8B-BABD-BE4E6715023E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164" v="887" actId="1076"/>
          <ac:spMkLst>
            <pc:docMk/>
            <pc:sldMk cId="1939294372" sldId="277"/>
            <ac:spMk id="17" creationId="{D89C8376-A3AF-483F-AC90-5ACD16CAA5A8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211" v="888" actId="1076"/>
          <ac:spMkLst>
            <pc:docMk/>
            <pc:sldMk cId="1939294372" sldId="277"/>
            <ac:spMk id="19" creationId="{84670235-C88A-495D-B3F5-EB7E6BFBC0B1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258" v="889" actId="1076"/>
          <ac:spMkLst>
            <pc:docMk/>
            <pc:sldMk cId="1939294372" sldId="277"/>
            <ac:spMk id="21" creationId="{8F6DEAAB-7CD3-44E6-9BAD-00CEB7DF28F4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305" v="890" actId="1076"/>
          <ac:spMkLst>
            <pc:docMk/>
            <pc:sldMk cId="1939294372" sldId="277"/>
            <ac:spMk id="23" creationId="{124EA3CD-4368-4F05-899B-53FA03F9682E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367" v="891" actId="1076"/>
          <ac:spMkLst>
            <pc:docMk/>
            <pc:sldMk cId="1939294372" sldId="277"/>
            <ac:spMk id="25" creationId="{90FB1158-9369-406A-A632-CCDF66E7F1F9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414" v="892" actId="1076"/>
          <ac:spMkLst>
            <pc:docMk/>
            <pc:sldMk cId="1939294372" sldId="277"/>
            <ac:spMk id="27" creationId="{3A8742FA-A017-4227-BE4F-D99E0A7106FF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461" v="893" actId="1076"/>
          <ac:spMkLst>
            <pc:docMk/>
            <pc:sldMk cId="1939294372" sldId="277"/>
            <ac:spMk id="29" creationId="{11696059-980C-410D-99CF-A516041CA83F}"/>
          </ac:spMkLst>
        </pc:spChg>
        <pc:spChg chg="add del mod">
          <ac:chgData name="Stephen Booysen" userId="S::srbooysen@shoprite.co.za::17b2543c-3ec9-4e03-89fd-91fbbae20c85" providerId="AD" clId="Web-{337C9286-4A5F-97C3-86C3-D211032CAC0B}" dt="2021-08-02T08:13:46.136" v="121"/>
          <ac:spMkLst>
            <pc:docMk/>
            <pc:sldMk cId="1939294372" sldId="277"/>
            <ac:spMk id="31" creationId="{5BF676BD-3F7E-4DB4-B766-AC2992F906F8}"/>
          </ac:spMkLst>
        </pc:spChg>
        <pc:spChg chg="add del mod">
          <ac:chgData name="Stephen Booysen" userId="S::srbooysen@shoprite.co.za::17b2543c-3ec9-4e03-89fd-91fbbae20c85" providerId="AD" clId="Web-{337C9286-4A5F-97C3-86C3-D211032CAC0B}" dt="2021-08-02T08:32:29.755" v="309"/>
          <ac:spMkLst>
            <pc:docMk/>
            <pc:sldMk cId="1939294372" sldId="277"/>
            <ac:spMk id="33" creationId="{7C21BB8E-E1FA-41BF-B537-C674AAF092DE}"/>
          </ac:spMkLst>
        </pc:spChg>
        <pc:spChg chg="add del mod">
          <ac:chgData name="Stephen Booysen" userId="S::srbooysen@shoprite.co.za::17b2543c-3ec9-4e03-89fd-91fbbae20c85" providerId="AD" clId="Web-{337C9286-4A5F-97C3-86C3-D211032CAC0B}" dt="2021-08-02T08:32:29.755" v="308"/>
          <ac:spMkLst>
            <pc:docMk/>
            <pc:sldMk cId="1939294372" sldId="277"/>
            <ac:spMk id="35" creationId="{2E0F1517-260B-4B91-95BE-576C0849654E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508" v="894" actId="1076"/>
          <ac:spMkLst>
            <pc:docMk/>
            <pc:sldMk cId="1939294372" sldId="277"/>
            <ac:spMk id="36" creationId="{D10B668A-1A88-4664-B621-4482549BF471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9:17:40.316" v="1089" actId="20577"/>
          <ac:spMkLst>
            <pc:docMk/>
            <pc:sldMk cId="1939294372" sldId="277"/>
            <ac:spMk id="37" creationId="{C9EB7E0A-B788-4E4D-B510-A3D83DE1B2E0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617" v="896" actId="1076"/>
          <ac:spMkLst>
            <pc:docMk/>
            <pc:sldMk cId="1939294372" sldId="277"/>
            <ac:spMk id="38" creationId="{A9079056-0065-4503-A407-CED7D2C06317}"/>
          </ac:spMkLst>
        </pc:spChg>
        <pc:spChg chg="add del mod">
          <ac:chgData name="Stephen Booysen" userId="S::srbooysen@shoprite.co.za::17b2543c-3ec9-4e03-89fd-91fbbae20c85" providerId="AD" clId="Web-{337C9286-4A5F-97C3-86C3-D211032CAC0B}" dt="2021-08-02T08:32:29.755" v="307"/>
          <ac:spMkLst>
            <pc:docMk/>
            <pc:sldMk cId="1939294372" sldId="277"/>
            <ac:spMk id="40" creationId="{EF86741B-9217-42E6-9912-61F8BBD789EF}"/>
          </ac:spMkLst>
        </pc:spChg>
        <pc:spChg chg="add del mod">
          <ac:chgData name="Stephen Booysen" userId="S::srbooysen@shoprite.co.za::17b2543c-3ec9-4e03-89fd-91fbbae20c85" providerId="AD" clId="Web-{337C9286-4A5F-97C3-86C3-D211032CAC0B}" dt="2021-08-02T08:39:15.873" v="451"/>
          <ac:spMkLst>
            <pc:docMk/>
            <pc:sldMk cId="1939294372" sldId="277"/>
            <ac:spMk id="42" creationId="{BB0D33A7-D161-4FFB-8501-2D64FD8757BC}"/>
          </ac:spMkLst>
        </pc:spChg>
        <pc:spChg chg="add del mod">
          <ac:chgData name="Stephen Booysen" userId="S::srbooysen@shoprite.co.za::17b2543c-3ec9-4e03-89fd-91fbbae20c85" providerId="AD" clId="Web-{337C9286-4A5F-97C3-86C3-D211032CAC0B}" dt="2021-08-02T08:39:18.436" v="452"/>
          <ac:spMkLst>
            <pc:docMk/>
            <pc:sldMk cId="1939294372" sldId="277"/>
            <ac:spMk id="44" creationId="{A73AA61C-BF1E-4BDF-AB25-EE09C5AA121D}"/>
          </ac:spMkLst>
        </pc:spChg>
        <pc:spChg chg="add del mod">
          <ac:chgData name="Stephen Booysen" userId="S::srbooysen@shoprite.co.za::17b2543c-3ec9-4e03-89fd-91fbbae20c85" providerId="AD" clId="Web-{337C9286-4A5F-97C3-86C3-D211032CAC0B}" dt="2021-08-02T08:39:20.889" v="453"/>
          <ac:spMkLst>
            <pc:docMk/>
            <pc:sldMk cId="1939294372" sldId="277"/>
            <ac:spMk id="46" creationId="{ABD85186-BBE0-405E-AEFE-B711A0A28FE6}"/>
          </ac:spMkLst>
        </pc:spChg>
        <pc:spChg chg="add del mod">
          <ac:chgData name="Stephen Booysen" userId="S::srbooysen@shoprite.co.za::17b2543c-3ec9-4e03-89fd-91fbbae20c85" providerId="AD" clId="Web-{337C9286-4A5F-97C3-86C3-D211032CAC0B}" dt="2021-08-02T08:35:41.822" v="355"/>
          <ac:spMkLst>
            <pc:docMk/>
            <pc:sldMk cId="1939294372" sldId="277"/>
            <ac:spMk id="47" creationId="{E499202B-ECA0-44F7-A602-DB4210263915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664" v="897" actId="1076"/>
          <ac:spMkLst>
            <pc:docMk/>
            <pc:sldMk cId="1939294372" sldId="277"/>
            <ac:spMk id="48" creationId="{C8A187C2-E39F-46DF-9B50-0B2A78AAEF4A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8:58:05.711" v="898" actId="1076"/>
          <ac:spMkLst>
            <pc:docMk/>
            <pc:sldMk cId="1939294372" sldId="277"/>
            <ac:spMk id="49" creationId="{E9068B61-0EAF-4806-A2CA-DE881BD67253}"/>
          </ac:spMkLst>
        </pc:spChg>
        <pc:spChg chg="add mod">
          <ac:chgData name="Stephen Booysen" userId="S::srbooysen@shoprite.co.za::17b2543c-3ec9-4e03-89fd-91fbbae20c85" providerId="AD" clId="Web-{337C9286-4A5F-97C3-86C3-D211032CAC0B}" dt="2021-08-02T09:21:07.961" v="1125" actId="20577"/>
          <ac:spMkLst>
            <pc:docMk/>
            <pc:sldMk cId="1939294372" sldId="277"/>
            <ac:spMk id="50" creationId="{CD6DDC18-B0DB-4FE9-A07B-61B9826A9979}"/>
          </ac:spMkLst>
        </pc:spChg>
        <pc:grpChg chg="add mod">
          <ac:chgData name="Stephen Booysen" userId="S::srbooysen@shoprite.co.za::17b2543c-3ec9-4e03-89fd-91fbbae20c85" providerId="AD" clId="Web-{337C9286-4A5F-97C3-86C3-D211032CAC0B}" dt="2021-08-02T09:19:42.162" v="1118" actId="14100"/>
          <ac:grpSpMkLst>
            <pc:docMk/>
            <pc:sldMk cId="1939294372" sldId="277"/>
            <ac:grpSpMk id="57" creationId="{DD362C92-6770-4E03-B228-1023D1561F09}"/>
          </ac:grpSpMkLst>
        </pc:grpChg>
        <pc:picChg chg="mod">
          <ac:chgData name="Stephen Booysen" userId="S::srbooysen@shoprite.co.za::17b2543c-3ec9-4e03-89fd-91fbbae20c85" providerId="AD" clId="Web-{337C9286-4A5F-97C3-86C3-D211032CAC0B}" dt="2021-08-02T08:58:04.836" v="880" actId="1076"/>
          <ac:picMkLst>
            <pc:docMk/>
            <pc:sldMk cId="1939294372" sldId="277"/>
            <ac:picMk id="8" creationId="{E3CC42B8-0CD4-4BC5-AE5F-987A4D30DA6C}"/>
          </ac:picMkLst>
        </pc:picChg>
        <pc:picChg chg="mod">
          <ac:chgData name="Stephen Booysen" userId="S::srbooysen@shoprite.co.za::17b2543c-3ec9-4e03-89fd-91fbbae20c85" providerId="AD" clId="Web-{337C9286-4A5F-97C3-86C3-D211032CAC0B}" dt="2021-08-02T08:58:04.883" v="881" actId="1076"/>
          <ac:picMkLst>
            <pc:docMk/>
            <pc:sldMk cId="1939294372" sldId="277"/>
            <ac:picMk id="9" creationId="{F9187B1B-A42F-4DED-8B25-777DBB340590}"/>
          </ac:picMkLst>
        </pc:picChg>
        <pc:picChg chg="mod">
          <ac:chgData name="Stephen Booysen" userId="S::srbooysen@shoprite.co.za::17b2543c-3ec9-4e03-89fd-91fbbae20c85" providerId="AD" clId="Web-{337C9286-4A5F-97C3-86C3-D211032CAC0B}" dt="2021-08-02T08:58:04.930" v="882" actId="1076"/>
          <ac:picMkLst>
            <pc:docMk/>
            <pc:sldMk cId="1939294372" sldId="277"/>
            <ac:picMk id="10" creationId="{FB522048-3629-4EB1-95BB-216E2605E082}"/>
          </ac:picMkLst>
        </pc:picChg>
        <pc:picChg chg="mod">
          <ac:chgData name="Stephen Booysen" userId="S::srbooysen@shoprite.co.za::17b2543c-3ec9-4e03-89fd-91fbbae20c85" providerId="AD" clId="Web-{337C9286-4A5F-97C3-86C3-D211032CAC0B}" dt="2021-08-02T08:58:04.977" v="883" actId="1076"/>
          <ac:picMkLst>
            <pc:docMk/>
            <pc:sldMk cId="1939294372" sldId="277"/>
            <ac:picMk id="11" creationId="{A76CD00A-E6E7-4C5E-97C2-67519DD7B8CD}"/>
          </ac:picMkLst>
        </pc:picChg>
        <pc:picChg chg="mod">
          <ac:chgData name="Stephen Booysen" userId="S::srbooysen@shoprite.co.za::17b2543c-3ec9-4e03-89fd-91fbbae20c85" providerId="AD" clId="Web-{337C9286-4A5F-97C3-86C3-D211032CAC0B}" dt="2021-08-02T08:58:05.024" v="884" actId="1076"/>
          <ac:picMkLst>
            <pc:docMk/>
            <pc:sldMk cId="1939294372" sldId="277"/>
            <ac:picMk id="12" creationId="{C7A64219-331B-421E-A0FF-37E276C5010C}"/>
          </ac:picMkLst>
        </pc:picChg>
      </pc:sldChg>
      <pc:sldChg chg="del">
        <pc:chgData name="Stephen Booysen" userId="S::srbooysen@shoprite.co.za::17b2543c-3ec9-4e03-89fd-91fbbae20c85" providerId="AD" clId="Web-{337C9286-4A5F-97C3-86C3-D211032CAC0B}" dt="2021-08-02T08:59:14.025" v="912"/>
        <pc:sldMkLst>
          <pc:docMk/>
          <pc:sldMk cId="1652149489" sldId="278"/>
        </pc:sldMkLst>
      </pc:sldChg>
      <pc:sldChg chg="mod modShow">
        <pc:chgData name="Stephen Booysen" userId="S::srbooysen@shoprite.co.za::17b2543c-3ec9-4e03-89fd-91fbbae20c85" providerId="AD" clId="Web-{337C9286-4A5F-97C3-86C3-D211032CAC0B}" dt="2021-08-02T08:59:29.166" v="914"/>
        <pc:sldMkLst>
          <pc:docMk/>
          <pc:sldMk cId="1214788763" sldId="279"/>
        </pc:sldMkLst>
      </pc:sldChg>
      <pc:sldChg chg="add mod modShow">
        <pc:chgData name="Stephen Booysen" userId="S::srbooysen@shoprite.co.za::17b2543c-3ec9-4e03-89fd-91fbbae20c85" providerId="AD" clId="Web-{337C9286-4A5F-97C3-86C3-D211032CAC0B}" dt="2021-08-02T09:11:39.339" v="1069"/>
        <pc:sldMkLst>
          <pc:docMk/>
          <pc:sldMk cId="3835808960" sldId="280"/>
        </pc:sldMkLst>
      </pc:sldChg>
    </pc:docChg>
  </pc:docChgLst>
  <pc:docChgLst>
    <pc:chgData name="Stephen Booysen" userId="S::srbooysen@shoprite.co.za::17b2543c-3ec9-4e03-89fd-91fbbae20c85" providerId="AD" clId="Web-{72791A0F-56C8-E041-F14C-13F12DFE1EBC}"/>
    <pc:docChg chg="modSld">
      <pc:chgData name="Stephen Booysen" userId="S::srbooysen@shoprite.co.za::17b2543c-3ec9-4e03-89fd-91fbbae20c85" providerId="AD" clId="Web-{72791A0F-56C8-E041-F14C-13F12DFE1EBC}" dt="2021-08-02T10:20:48.512" v="8" actId="20577"/>
      <pc:docMkLst>
        <pc:docMk/>
      </pc:docMkLst>
      <pc:sldChg chg="modSp">
        <pc:chgData name="Stephen Booysen" userId="S::srbooysen@shoprite.co.za::17b2543c-3ec9-4e03-89fd-91fbbae20c85" providerId="AD" clId="Web-{72791A0F-56C8-E041-F14C-13F12DFE1EBC}" dt="2021-08-02T10:20:48.512" v="8" actId="20577"/>
        <pc:sldMkLst>
          <pc:docMk/>
          <pc:sldMk cId="1939294372" sldId="277"/>
        </pc:sldMkLst>
        <pc:spChg chg="mod">
          <ac:chgData name="Stephen Booysen" userId="S::srbooysen@shoprite.co.za::17b2543c-3ec9-4e03-89fd-91fbbae20c85" providerId="AD" clId="Web-{72791A0F-56C8-E041-F14C-13F12DFE1EBC}" dt="2021-08-02T10:20:48.512" v="8" actId="20577"/>
          <ac:spMkLst>
            <pc:docMk/>
            <pc:sldMk cId="1939294372" sldId="277"/>
            <ac:spMk id="50" creationId="{CD6DDC18-B0DB-4FE9-A07B-61B9826A9979}"/>
          </ac:spMkLst>
        </pc:spChg>
      </pc:sldChg>
    </pc:docChg>
  </pc:docChgLst>
  <pc:docChgLst>
    <pc:chgData name="Stephen Booysen" userId="S::srbooysen@shoprite.co.za::17b2543c-3ec9-4e03-89fd-91fbbae20c85" providerId="AD" clId="Web-{6BE81D55-C66C-11A8-0CC4-72AA458614D4}"/>
    <pc:docChg chg="addSld delSld modSld sldOrd">
      <pc:chgData name="Stephen Booysen" userId="S::srbooysen@shoprite.co.za::17b2543c-3ec9-4e03-89fd-91fbbae20c85" providerId="AD" clId="Web-{6BE81D55-C66C-11A8-0CC4-72AA458614D4}" dt="2021-08-02T08:02:20.138" v="331"/>
      <pc:docMkLst>
        <pc:docMk/>
      </pc:docMkLst>
      <pc:sldChg chg="delSp modSp">
        <pc:chgData name="Stephen Booysen" userId="S::srbooysen@shoprite.co.za::17b2543c-3ec9-4e03-89fd-91fbbae20c85" providerId="AD" clId="Web-{6BE81D55-C66C-11A8-0CC4-72AA458614D4}" dt="2021-08-02T07:38:38.090" v="21" actId="20577"/>
        <pc:sldMkLst>
          <pc:docMk/>
          <pc:sldMk cId="0" sldId="256"/>
        </pc:sldMkLst>
        <pc:spChg chg="del">
          <ac:chgData name="Stephen Booysen" userId="S::srbooysen@shoprite.co.za::17b2543c-3ec9-4e03-89fd-91fbbae20c85" providerId="AD" clId="Web-{6BE81D55-C66C-11A8-0CC4-72AA458614D4}" dt="2021-08-02T07:38:20.496" v="20"/>
          <ac:spMkLst>
            <pc:docMk/>
            <pc:sldMk cId="0" sldId="256"/>
            <ac:spMk id="232" creationId="{00000000-0000-0000-0000-000000000000}"/>
          </ac:spMkLst>
        </pc:spChg>
        <pc:spChg chg="mod">
          <ac:chgData name="Stephen Booysen" userId="S::srbooysen@shoprite.co.za::17b2543c-3ec9-4e03-89fd-91fbbae20c85" providerId="AD" clId="Web-{6BE81D55-C66C-11A8-0CC4-72AA458614D4}" dt="2021-08-02T07:38:38.090" v="21" actId="20577"/>
          <ac:spMkLst>
            <pc:docMk/>
            <pc:sldMk cId="0" sldId="256"/>
            <ac:spMk id="235" creationId="{00000000-0000-0000-0000-000000000000}"/>
          </ac:spMkLst>
        </pc:spChg>
      </pc:sldChg>
      <pc:sldChg chg="del">
        <pc:chgData name="Stephen Booysen" userId="S::srbooysen@shoprite.co.za::17b2543c-3ec9-4e03-89fd-91fbbae20c85" providerId="AD" clId="Web-{6BE81D55-C66C-11A8-0CC4-72AA458614D4}" dt="2021-08-02T08:02:15.075" v="330"/>
        <pc:sldMkLst>
          <pc:docMk/>
          <pc:sldMk cId="0" sldId="257"/>
        </pc:sldMkLst>
      </pc:sldChg>
      <pc:sldChg chg="del">
        <pc:chgData name="Stephen Booysen" userId="S::srbooysen@shoprite.co.za::17b2543c-3ec9-4e03-89fd-91fbbae20c85" providerId="AD" clId="Web-{6BE81D55-C66C-11A8-0CC4-72AA458614D4}" dt="2021-08-02T08:02:20.138" v="331"/>
        <pc:sldMkLst>
          <pc:docMk/>
          <pc:sldMk cId="0" sldId="259"/>
        </pc:sldMkLst>
      </pc:sldChg>
      <pc:sldChg chg="del">
        <pc:chgData name="Stephen Booysen" userId="S::srbooysen@shoprite.co.za::17b2543c-3ec9-4e03-89fd-91fbbae20c85" providerId="AD" clId="Web-{6BE81D55-C66C-11A8-0CC4-72AA458614D4}" dt="2021-08-02T08:00:06.574" v="276"/>
        <pc:sldMkLst>
          <pc:docMk/>
          <pc:sldMk cId="0" sldId="265"/>
        </pc:sldMkLst>
      </pc:sldChg>
      <pc:sldChg chg="del">
        <pc:chgData name="Stephen Booysen" userId="S::srbooysen@shoprite.co.za::17b2543c-3ec9-4e03-89fd-91fbbae20c85" providerId="AD" clId="Web-{6BE81D55-C66C-11A8-0CC4-72AA458614D4}" dt="2021-08-02T08:00:06.574" v="277"/>
        <pc:sldMkLst>
          <pc:docMk/>
          <pc:sldMk cId="0" sldId="266"/>
        </pc:sldMkLst>
      </pc:sldChg>
      <pc:sldChg chg="del">
        <pc:chgData name="Stephen Booysen" userId="S::srbooysen@shoprite.co.za::17b2543c-3ec9-4e03-89fd-91fbbae20c85" providerId="AD" clId="Web-{6BE81D55-C66C-11A8-0CC4-72AA458614D4}" dt="2021-08-02T08:00:06.558" v="275"/>
        <pc:sldMkLst>
          <pc:docMk/>
          <pc:sldMk cId="0" sldId="267"/>
        </pc:sldMkLst>
      </pc:sldChg>
      <pc:sldChg chg="del">
        <pc:chgData name="Stephen Booysen" userId="S::srbooysen@shoprite.co.za::17b2543c-3ec9-4e03-89fd-91fbbae20c85" providerId="AD" clId="Web-{6BE81D55-C66C-11A8-0CC4-72AA458614D4}" dt="2021-08-02T08:00:06.558" v="274"/>
        <pc:sldMkLst>
          <pc:docMk/>
          <pc:sldMk cId="0" sldId="268"/>
        </pc:sldMkLst>
      </pc:sldChg>
      <pc:sldChg chg="ord">
        <pc:chgData name="Stephen Booysen" userId="S::srbooysen@shoprite.co.za::17b2543c-3ec9-4e03-89fd-91fbbae20c85" providerId="AD" clId="Web-{6BE81D55-C66C-11A8-0CC4-72AA458614D4}" dt="2021-08-02T08:02:07.622" v="329"/>
        <pc:sldMkLst>
          <pc:docMk/>
          <pc:sldMk cId="470954368" sldId="270"/>
        </pc:sldMkLst>
      </pc:sldChg>
      <pc:sldChg chg="del">
        <pc:chgData name="Stephen Booysen" userId="S::srbooysen@shoprite.co.za::17b2543c-3ec9-4e03-89fd-91fbbae20c85" providerId="AD" clId="Web-{6BE81D55-C66C-11A8-0CC4-72AA458614D4}" dt="2021-08-02T08:00:06.558" v="269"/>
        <pc:sldMkLst>
          <pc:docMk/>
          <pc:sldMk cId="3844141713" sldId="271"/>
        </pc:sldMkLst>
      </pc:sldChg>
      <pc:sldChg chg="del">
        <pc:chgData name="Stephen Booysen" userId="S::srbooysen@shoprite.co.za::17b2543c-3ec9-4e03-89fd-91fbbae20c85" providerId="AD" clId="Web-{6BE81D55-C66C-11A8-0CC4-72AA458614D4}" dt="2021-08-02T08:00:06.558" v="270"/>
        <pc:sldMkLst>
          <pc:docMk/>
          <pc:sldMk cId="2221143130" sldId="272"/>
        </pc:sldMkLst>
      </pc:sldChg>
      <pc:sldChg chg="del">
        <pc:chgData name="Stephen Booysen" userId="S::srbooysen@shoprite.co.za::17b2543c-3ec9-4e03-89fd-91fbbae20c85" providerId="AD" clId="Web-{6BE81D55-C66C-11A8-0CC4-72AA458614D4}" dt="2021-08-02T08:00:06.558" v="271"/>
        <pc:sldMkLst>
          <pc:docMk/>
          <pc:sldMk cId="1603483681" sldId="273"/>
        </pc:sldMkLst>
      </pc:sldChg>
      <pc:sldChg chg="del">
        <pc:chgData name="Stephen Booysen" userId="S::srbooysen@shoprite.co.za::17b2543c-3ec9-4e03-89fd-91fbbae20c85" providerId="AD" clId="Web-{6BE81D55-C66C-11A8-0CC4-72AA458614D4}" dt="2021-08-02T08:00:06.558" v="272"/>
        <pc:sldMkLst>
          <pc:docMk/>
          <pc:sldMk cId="280062949" sldId="274"/>
        </pc:sldMkLst>
      </pc:sldChg>
      <pc:sldChg chg="del">
        <pc:chgData name="Stephen Booysen" userId="S::srbooysen@shoprite.co.za::17b2543c-3ec9-4e03-89fd-91fbbae20c85" providerId="AD" clId="Web-{6BE81D55-C66C-11A8-0CC4-72AA458614D4}" dt="2021-08-02T08:00:06.558" v="273"/>
        <pc:sldMkLst>
          <pc:docMk/>
          <pc:sldMk cId="2541332095" sldId="275"/>
        </pc:sldMkLst>
      </pc:sldChg>
      <pc:sldChg chg="addSp delSp modSp add addAnim delAnim">
        <pc:chgData name="Stephen Booysen" userId="S::srbooysen@shoprite.co.za::17b2543c-3ec9-4e03-89fd-91fbbae20c85" providerId="AD" clId="Web-{6BE81D55-C66C-11A8-0CC4-72AA458614D4}" dt="2021-08-02T08:00:54.246" v="311" actId="20577"/>
        <pc:sldMkLst>
          <pc:docMk/>
          <pc:sldMk cId="2298592726" sldId="276"/>
        </pc:sldMkLst>
        <pc:spChg chg="add">
          <ac:chgData name="Stephen Booysen" userId="S::srbooysen@shoprite.co.za::17b2543c-3ec9-4e03-89fd-91fbbae20c85" providerId="AD" clId="Web-{6BE81D55-C66C-11A8-0CC4-72AA458614D4}" dt="2021-08-02T07:53:09.913" v="28"/>
          <ac:spMkLst>
            <pc:docMk/>
            <pc:sldMk cId="2298592726" sldId="276"/>
            <ac:spMk id="2" creationId="{E31DC97E-4B61-41D5-ADF7-ACE2BC3A4061}"/>
          </ac:spMkLst>
        </pc:spChg>
        <pc:spChg chg="add mod">
          <ac:chgData name="Stephen Booysen" userId="S::srbooysen@shoprite.co.za::17b2543c-3ec9-4e03-89fd-91fbbae20c85" providerId="AD" clId="Web-{6BE81D55-C66C-11A8-0CC4-72AA458614D4}" dt="2021-08-02T08:00:54.246" v="311" actId="20577"/>
          <ac:spMkLst>
            <pc:docMk/>
            <pc:sldMk cId="2298592726" sldId="276"/>
            <ac:spMk id="4" creationId="{2CD71F89-D207-4D69-9EFC-179A20E90055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3:07.022" v="26"/>
          <ac:spMkLst>
            <pc:docMk/>
            <pc:sldMk cId="2298592726" sldId="276"/>
            <ac:spMk id="650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06"/>
          <ac:spMkLst>
            <pc:docMk/>
            <pc:sldMk cId="2298592726" sldId="276"/>
            <ac:spMk id="651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07"/>
          <ac:spMkLst>
            <pc:docMk/>
            <pc:sldMk cId="2298592726" sldId="276"/>
            <ac:spMk id="652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08"/>
          <ac:spMkLst>
            <pc:docMk/>
            <pc:sldMk cId="2298592726" sldId="276"/>
            <ac:spMk id="653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09"/>
          <ac:spMkLst>
            <pc:docMk/>
            <pc:sldMk cId="2298592726" sldId="276"/>
            <ac:spMk id="654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0"/>
          <ac:spMkLst>
            <pc:docMk/>
            <pc:sldMk cId="2298592726" sldId="276"/>
            <ac:spMk id="655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1"/>
          <ac:spMkLst>
            <pc:docMk/>
            <pc:sldMk cId="2298592726" sldId="276"/>
            <ac:spMk id="656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2"/>
          <ac:spMkLst>
            <pc:docMk/>
            <pc:sldMk cId="2298592726" sldId="276"/>
            <ac:spMk id="657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3"/>
          <ac:spMkLst>
            <pc:docMk/>
            <pc:sldMk cId="2298592726" sldId="276"/>
            <ac:spMk id="658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4"/>
          <ac:spMkLst>
            <pc:docMk/>
            <pc:sldMk cId="2298592726" sldId="276"/>
            <ac:spMk id="659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5"/>
          <ac:spMkLst>
            <pc:docMk/>
            <pc:sldMk cId="2298592726" sldId="276"/>
            <ac:spMk id="660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6"/>
          <ac:spMkLst>
            <pc:docMk/>
            <pc:sldMk cId="2298592726" sldId="276"/>
            <ac:spMk id="661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7"/>
          <ac:spMkLst>
            <pc:docMk/>
            <pc:sldMk cId="2298592726" sldId="276"/>
            <ac:spMk id="662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8"/>
          <ac:spMkLst>
            <pc:docMk/>
            <pc:sldMk cId="2298592726" sldId="276"/>
            <ac:spMk id="663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19"/>
          <ac:spMkLst>
            <pc:docMk/>
            <pc:sldMk cId="2298592726" sldId="276"/>
            <ac:spMk id="664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20"/>
          <ac:spMkLst>
            <pc:docMk/>
            <pc:sldMk cId="2298592726" sldId="276"/>
            <ac:spMk id="665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21"/>
          <ac:spMkLst>
            <pc:docMk/>
            <pc:sldMk cId="2298592726" sldId="276"/>
            <ac:spMk id="666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22"/>
          <ac:spMkLst>
            <pc:docMk/>
            <pc:sldMk cId="2298592726" sldId="276"/>
            <ac:spMk id="667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23"/>
          <ac:spMkLst>
            <pc:docMk/>
            <pc:sldMk cId="2298592726" sldId="276"/>
            <ac:spMk id="668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24"/>
          <ac:spMkLst>
            <pc:docMk/>
            <pc:sldMk cId="2298592726" sldId="276"/>
            <ac:spMk id="669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25"/>
          <ac:spMkLst>
            <pc:docMk/>
            <pc:sldMk cId="2298592726" sldId="276"/>
            <ac:spMk id="670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26"/>
          <ac:spMkLst>
            <pc:docMk/>
            <pc:sldMk cId="2298592726" sldId="276"/>
            <ac:spMk id="671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27"/>
          <ac:spMkLst>
            <pc:docMk/>
            <pc:sldMk cId="2298592726" sldId="276"/>
            <ac:spMk id="672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55" v="128"/>
          <ac:spMkLst>
            <pc:docMk/>
            <pc:sldMk cId="2298592726" sldId="276"/>
            <ac:spMk id="673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70" v="132"/>
          <ac:spMkLst>
            <pc:docMk/>
            <pc:sldMk cId="2298592726" sldId="276"/>
            <ac:spMk id="677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70" v="133"/>
          <ac:spMkLst>
            <pc:docMk/>
            <pc:sldMk cId="2298592726" sldId="276"/>
            <ac:spMk id="678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86" v="149"/>
          <ac:spMkLst>
            <pc:docMk/>
            <pc:sldMk cId="2298592726" sldId="276"/>
            <ac:spMk id="699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5:20.586" v="150"/>
          <ac:spMkLst>
            <pc:docMk/>
            <pc:sldMk cId="2298592726" sldId="276"/>
            <ac:spMk id="700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48:11.862" v="24"/>
          <ac:spMkLst>
            <pc:docMk/>
            <pc:sldMk cId="2298592726" sldId="276"/>
            <ac:spMk id="701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48:09.362" v="23"/>
          <ac:spMkLst>
            <pc:docMk/>
            <pc:sldMk cId="2298592726" sldId="276"/>
            <ac:spMk id="702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48:12.128" v="25"/>
          <ac:spMkLst>
            <pc:docMk/>
            <pc:sldMk cId="2298592726" sldId="276"/>
            <ac:spMk id="703" creationId="{00000000-0000-0000-0000-000000000000}"/>
          </ac:spMkLst>
        </pc:spChg>
        <pc:grpChg chg="add del">
          <ac:chgData name="Stephen Booysen" userId="S::srbooysen@shoprite.co.za::17b2543c-3ec9-4e03-89fd-91fbbae20c85" providerId="AD" clId="Web-{6BE81D55-C66C-11A8-0CC4-72AA458614D4}" dt="2021-08-02T07:55:20.586" v="148"/>
          <ac:grpSpMkLst>
            <pc:docMk/>
            <pc:sldMk cId="2298592726" sldId="276"/>
            <ac:grpSpMk id="693" creationId="{00000000-0000-0000-0000-000000000000}"/>
          </ac:grpSpMkLst>
        </pc:grpChg>
        <pc:picChg chg="add">
          <ac:chgData name="Stephen Booysen" userId="S::srbooysen@shoprite.co.za::17b2543c-3ec9-4e03-89fd-91fbbae20c85" providerId="AD" clId="Web-{6BE81D55-C66C-11A8-0CC4-72AA458614D4}" dt="2021-08-02T07:53:15.038" v="29"/>
          <ac:picMkLst>
            <pc:docMk/>
            <pc:sldMk cId="2298592726" sldId="276"/>
            <ac:picMk id="3" creationId="{773704F4-25C3-416D-AA6A-BEB57A2A5292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3:09.209" v="27"/>
          <ac:picMkLst>
            <pc:docMk/>
            <pc:sldMk cId="2298592726" sldId="276"/>
            <ac:picMk id="649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55" v="129"/>
          <ac:picMkLst>
            <pc:docMk/>
            <pc:sldMk cId="2298592726" sldId="276"/>
            <ac:picMk id="674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55" v="130"/>
          <ac:picMkLst>
            <pc:docMk/>
            <pc:sldMk cId="2298592726" sldId="276"/>
            <ac:picMk id="675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55" v="131"/>
          <ac:picMkLst>
            <pc:docMk/>
            <pc:sldMk cId="2298592726" sldId="276"/>
            <ac:picMk id="676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34"/>
          <ac:picMkLst>
            <pc:docMk/>
            <pc:sldMk cId="2298592726" sldId="276"/>
            <ac:picMk id="679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35"/>
          <ac:picMkLst>
            <pc:docMk/>
            <pc:sldMk cId="2298592726" sldId="276"/>
            <ac:picMk id="680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36"/>
          <ac:picMkLst>
            <pc:docMk/>
            <pc:sldMk cId="2298592726" sldId="276"/>
            <ac:picMk id="681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37"/>
          <ac:picMkLst>
            <pc:docMk/>
            <pc:sldMk cId="2298592726" sldId="276"/>
            <ac:picMk id="682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38"/>
          <ac:picMkLst>
            <pc:docMk/>
            <pc:sldMk cId="2298592726" sldId="276"/>
            <ac:picMk id="683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39"/>
          <ac:picMkLst>
            <pc:docMk/>
            <pc:sldMk cId="2298592726" sldId="276"/>
            <ac:picMk id="684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40"/>
          <ac:picMkLst>
            <pc:docMk/>
            <pc:sldMk cId="2298592726" sldId="276"/>
            <ac:picMk id="685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41"/>
          <ac:picMkLst>
            <pc:docMk/>
            <pc:sldMk cId="2298592726" sldId="276"/>
            <ac:picMk id="686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42"/>
          <ac:picMkLst>
            <pc:docMk/>
            <pc:sldMk cId="2298592726" sldId="276"/>
            <ac:picMk id="687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43"/>
          <ac:picMkLst>
            <pc:docMk/>
            <pc:sldMk cId="2298592726" sldId="276"/>
            <ac:picMk id="688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44"/>
          <ac:picMkLst>
            <pc:docMk/>
            <pc:sldMk cId="2298592726" sldId="276"/>
            <ac:picMk id="689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45"/>
          <ac:picMkLst>
            <pc:docMk/>
            <pc:sldMk cId="2298592726" sldId="276"/>
            <ac:picMk id="690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46"/>
          <ac:picMkLst>
            <pc:docMk/>
            <pc:sldMk cId="2298592726" sldId="276"/>
            <ac:picMk id="691" creationId="{00000000-0000-0000-0000-000000000000}"/>
          </ac:picMkLst>
        </pc:picChg>
        <pc:picChg chg="add del">
          <ac:chgData name="Stephen Booysen" userId="S::srbooysen@shoprite.co.za::17b2543c-3ec9-4e03-89fd-91fbbae20c85" providerId="AD" clId="Web-{6BE81D55-C66C-11A8-0CC4-72AA458614D4}" dt="2021-08-02T07:55:20.570" v="147"/>
          <ac:picMkLst>
            <pc:docMk/>
            <pc:sldMk cId="2298592726" sldId="276"/>
            <ac:picMk id="692" creationId="{00000000-0000-0000-0000-000000000000}"/>
          </ac:picMkLst>
        </pc:picChg>
      </pc:sldChg>
      <pc:sldChg chg="addSp delSp modSp add replId delAnim">
        <pc:chgData name="Stephen Booysen" userId="S::srbooysen@shoprite.co.za::17b2543c-3ec9-4e03-89fd-91fbbae20c85" providerId="AD" clId="Web-{6BE81D55-C66C-11A8-0CC4-72AA458614D4}" dt="2021-08-02T08:01:55.247" v="328" actId="1076"/>
        <pc:sldMkLst>
          <pc:docMk/>
          <pc:sldMk cId="1939294372" sldId="277"/>
        </pc:sldMkLst>
        <pc:spChg chg="mod">
          <ac:chgData name="Stephen Booysen" userId="S::srbooysen@shoprite.co.za::17b2543c-3ec9-4e03-89fd-91fbbae20c85" providerId="AD" clId="Web-{6BE81D55-C66C-11A8-0CC4-72AA458614D4}" dt="2021-08-02T07:55:26.758" v="151" actId="20577"/>
          <ac:spMkLst>
            <pc:docMk/>
            <pc:sldMk cId="1939294372" sldId="277"/>
            <ac:spMk id="4" creationId="{2CD71F89-D207-4D69-9EFC-179A20E90055}"/>
          </ac:spMkLst>
        </pc:spChg>
        <pc:spChg chg="add mod">
          <ac:chgData name="Stephen Booysen" userId="S::srbooysen@shoprite.co.za::17b2543c-3ec9-4e03-89fd-91fbbae20c85" providerId="AD" clId="Web-{6BE81D55-C66C-11A8-0CC4-72AA458614D4}" dt="2021-08-02T08:01:55.247" v="328" actId="1076"/>
          <ac:spMkLst>
            <pc:docMk/>
            <pc:sldMk cId="1939294372" sldId="277"/>
            <ac:spMk id="5" creationId="{A42B1C64-D078-4877-AE67-C6AA295FC94E}"/>
          </ac:spMkLst>
        </pc:spChg>
        <pc:spChg chg="add mod">
          <ac:chgData name="Stephen Booysen" userId="S::srbooysen@shoprite.co.za::17b2543c-3ec9-4e03-89fd-91fbbae20c85" providerId="AD" clId="Web-{6BE81D55-C66C-11A8-0CC4-72AA458614D4}" dt="2021-08-02T08:01:32.996" v="322" actId="1076"/>
          <ac:spMkLst>
            <pc:docMk/>
            <pc:sldMk cId="1939294372" sldId="277"/>
            <ac:spMk id="6" creationId="{764D5646-1A8A-40F5-A13C-8287A0898A10}"/>
          </ac:spMkLst>
        </pc:spChg>
        <pc:spChg chg="add mod">
          <ac:chgData name="Stephen Booysen" userId="S::srbooysen@shoprite.co.za::17b2543c-3ec9-4e03-89fd-91fbbae20c85" providerId="AD" clId="Web-{6BE81D55-C66C-11A8-0CC4-72AA458614D4}" dt="2021-08-02T08:01:32.621" v="321" actId="1076"/>
          <ac:spMkLst>
            <pc:docMk/>
            <pc:sldMk cId="1939294372" sldId="277"/>
            <ac:spMk id="7" creationId="{2BBC1853-8D99-4398-AF2E-BCDBE64E3134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45" v="196"/>
          <ac:spMkLst>
            <pc:docMk/>
            <pc:sldMk cId="1939294372" sldId="277"/>
            <ac:spMk id="651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45" v="195"/>
          <ac:spMkLst>
            <pc:docMk/>
            <pc:sldMk cId="1939294372" sldId="277"/>
            <ac:spMk id="652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94"/>
          <ac:spMkLst>
            <pc:docMk/>
            <pc:sldMk cId="1939294372" sldId="277"/>
            <ac:spMk id="653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93"/>
          <ac:spMkLst>
            <pc:docMk/>
            <pc:sldMk cId="1939294372" sldId="277"/>
            <ac:spMk id="654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92"/>
          <ac:spMkLst>
            <pc:docMk/>
            <pc:sldMk cId="1939294372" sldId="277"/>
            <ac:spMk id="655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91"/>
          <ac:spMkLst>
            <pc:docMk/>
            <pc:sldMk cId="1939294372" sldId="277"/>
            <ac:spMk id="656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90"/>
          <ac:spMkLst>
            <pc:docMk/>
            <pc:sldMk cId="1939294372" sldId="277"/>
            <ac:spMk id="657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9"/>
          <ac:spMkLst>
            <pc:docMk/>
            <pc:sldMk cId="1939294372" sldId="277"/>
            <ac:spMk id="658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8"/>
          <ac:spMkLst>
            <pc:docMk/>
            <pc:sldMk cId="1939294372" sldId="277"/>
            <ac:spMk id="659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7"/>
          <ac:spMkLst>
            <pc:docMk/>
            <pc:sldMk cId="1939294372" sldId="277"/>
            <ac:spMk id="660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6"/>
          <ac:spMkLst>
            <pc:docMk/>
            <pc:sldMk cId="1939294372" sldId="277"/>
            <ac:spMk id="661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5"/>
          <ac:spMkLst>
            <pc:docMk/>
            <pc:sldMk cId="1939294372" sldId="277"/>
            <ac:spMk id="662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4"/>
          <ac:spMkLst>
            <pc:docMk/>
            <pc:sldMk cId="1939294372" sldId="277"/>
            <ac:spMk id="663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3"/>
          <ac:spMkLst>
            <pc:docMk/>
            <pc:sldMk cId="1939294372" sldId="277"/>
            <ac:spMk id="664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2"/>
          <ac:spMkLst>
            <pc:docMk/>
            <pc:sldMk cId="1939294372" sldId="277"/>
            <ac:spMk id="665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1"/>
          <ac:spMkLst>
            <pc:docMk/>
            <pc:sldMk cId="1939294372" sldId="277"/>
            <ac:spMk id="666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80"/>
          <ac:spMkLst>
            <pc:docMk/>
            <pc:sldMk cId="1939294372" sldId="277"/>
            <ac:spMk id="667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79"/>
          <ac:spMkLst>
            <pc:docMk/>
            <pc:sldMk cId="1939294372" sldId="277"/>
            <ac:spMk id="668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78"/>
          <ac:spMkLst>
            <pc:docMk/>
            <pc:sldMk cId="1939294372" sldId="277"/>
            <ac:spMk id="669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30" v="177"/>
          <ac:spMkLst>
            <pc:docMk/>
            <pc:sldMk cId="1939294372" sldId="277"/>
            <ac:spMk id="670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14" v="176"/>
          <ac:spMkLst>
            <pc:docMk/>
            <pc:sldMk cId="1939294372" sldId="277"/>
            <ac:spMk id="671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14" v="175"/>
          <ac:spMkLst>
            <pc:docMk/>
            <pc:sldMk cId="1939294372" sldId="277"/>
            <ac:spMk id="672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14" v="174"/>
          <ac:spMkLst>
            <pc:docMk/>
            <pc:sldMk cId="1939294372" sldId="277"/>
            <ac:spMk id="673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14" v="170"/>
          <ac:spMkLst>
            <pc:docMk/>
            <pc:sldMk cId="1939294372" sldId="277"/>
            <ac:spMk id="677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414" v="169"/>
          <ac:spMkLst>
            <pc:docMk/>
            <pc:sldMk cId="1939294372" sldId="277"/>
            <ac:spMk id="678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399" v="153"/>
          <ac:spMkLst>
            <pc:docMk/>
            <pc:sldMk cId="1939294372" sldId="277"/>
            <ac:spMk id="699" creationId="{00000000-0000-0000-0000-00000000000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5:33.399" v="152"/>
          <ac:spMkLst>
            <pc:docMk/>
            <pc:sldMk cId="1939294372" sldId="277"/>
            <ac:spMk id="700" creationId="{00000000-0000-0000-0000-000000000000}"/>
          </ac:spMkLst>
        </pc:spChg>
        <pc:grpChg chg="del">
          <ac:chgData name="Stephen Booysen" userId="S::srbooysen@shoprite.co.za::17b2543c-3ec9-4e03-89fd-91fbbae20c85" providerId="AD" clId="Web-{6BE81D55-C66C-11A8-0CC4-72AA458614D4}" dt="2021-08-02T07:55:33.399" v="154"/>
          <ac:grpSpMkLst>
            <pc:docMk/>
            <pc:sldMk cId="1939294372" sldId="277"/>
            <ac:grpSpMk id="693" creationId="{00000000-0000-0000-0000-000000000000}"/>
          </ac:grpSpMkLst>
        </pc:grpChg>
        <pc:picChg chg="add">
          <ac:chgData name="Stephen Booysen" userId="S::srbooysen@shoprite.co.za::17b2543c-3ec9-4e03-89fd-91fbbae20c85" providerId="AD" clId="Web-{6BE81D55-C66C-11A8-0CC4-72AA458614D4}" dt="2021-08-02T08:01:51.653" v="323"/>
          <ac:picMkLst>
            <pc:docMk/>
            <pc:sldMk cId="1939294372" sldId="277"/>
            <ac:picMk id="8" creationId="{E3CC42B8-0CD4-4BC5-AE5F-987A4D30DA6C}"/>
          </ac:picMkLst>
        </pc:picChg>
        <pc:picChg chg="add">
          <ac:chgData name="Stephen Booysen" userId="S::srbooysen@shoprite.co.za::17b2543c-3ec9-4e03-89fd-91fbbae20c85" providerId="AD" clId="Web-{6BE81D55-C66C-11A8-0CC4-72AA458614D4}" dt="2021-08-02T08:01:51.778" v="324"/>
          <ac:picMkLst>
            <pc:docMk/>
            <pc:sldMk cId="1939294372" sldId="277"/>
            <ac:picMk id="9" creationId="{F9187B1B-A42F-4DED-8B25-777DBB340590}"/>
          </ac:picMkLst>
        </pc:picChg>
        <pc:picChg chg="add">
          <ac:chgData name="Stephen Booysen" userId="S::srbooysen@shoprite.co.za::17b2543c-3ec9-4e03-89fd-91fbbae20c85" providerId="AD" clId="Web-{6BE81D55-C66C-11A8-0CC4-72AA458614D4}" dt="2021-08-02T08:01:51.903" v="325"/>
          <ac:picMkLst>
            <pc:docMk/>
            <pc:sldMk cId="1939294372" sldId="277"/>
            <ac:picMk id="10" creationId="{FB522048-3629-4EB1-95BB-216E2605E082}"/>
          </ac:picMkLst>
        </pc:picChg>
        <pc:picChg chg="add">
          <ac:chgData name="Stephen Booysen" userId="S::srbooysen@shoprite.co.za::17b2543c-3ec9-4e03-89fd-91fbbae20c85" providerId="AD" clId="Web-{6BE81D55-C66C-11A8-0CC4-72AA458614D4}" dt="2021-08-02T08:01:52.044" v="326"/>
          <ac:picMkLst>
            <pc:docMk/>
            <pc:sldMk cId="1939294372" sldId="277"/>
            <ac:picMk id="11" creationId="{A76CD00A-E6E7-4C5E-97C2-67519DD7B8CD}"/>
          </ac:picMkLst>
        </pc:picChg>
        <pc:picChg chg="add">
          <ac:chgData name="Stephen Booysen" userId="S::srbooysen@shoprite.co.za::17b2543c-3ec9-4e03-89fd-91fbbae20c85" providerId="AD" clId="Web-{6BE81D55-C66C-11A8-0CC4-72AA458614D4}" dt="2021-08-02T08:01:52.169" v="327"/>
          <ac:picMkLst>
            <pc:docMk/>
            <pc:sldMk cId="1939294372" sldId="277"/>
            <ac:picMk id="12" creationId="{C7A64219-331B-421E-A0FF-37E276C5010C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73"/>
          <ac:picMkLst>
            <pc:docMk/>
            <pc:sldMk cId="1939294372" sldId="277"/>
            <ac:picMk id="67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72"/>
          <ac:picMkLst>
            <pc:docMk/>
            <pc:sldMk cId="1939294372" sldId="277"/>
            <ac:picMk id="675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71"/>
          <ac:picMkLst>
            <pc:docMk/>
            <pc:sldMk cId="1939294372" sldId="277"/>
            <ac:picMk id="676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68"/>
          <ac:picMkLst>
            <pc:docMk/>
            <pc:sldMk cId="1939294372" sldId="277"/>
            <ac:picMk id="679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67"/>
          <ac:picMkLst>
            <pc:docMk/>
            <pc:sldMk cId="1939294372" sldId="277"/>
            <ac:picMk id="680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66"/>
          <ac:picMkLst>
            <pc:docMk/>
            <pc:sldMk cId="1939294372" sldId="277"/>
            <ac:picMk id="681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65"/>
          <ac:picMkLst>
            <pc:docMk/>
            <pc:sldMk cId="1939294372" sldId="277"/>
            <ac:picMk id="682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64"/>
          <ac:picMkLst>
            <pc:docMk/>
            <pc:sldMk cId="1939294372" sldId="277"/>
            <ac:picMk id="683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63"/>
          <ac:picMkLst>
            <pc:docMk/>
            <pc:sldMk cId="1939294372" sldId="277"/>
            <ac:picMk id="68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62"/>
          <ac:picMkLst>
            <pc:docMk/>
            <pc:sldMk cId="1939294372" sldId="277"/>
            <ac:picMk id="685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61"/>
          <ac:picMkLst>
            <pc:docMk/>
            <pc:sldMk cId="1939294372" sldId="277"/>
            <ac:picMk id="686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60"/>
          <ac:picMkLst>
            <pc:docMk/>
            <pc:sldMk cId="1939294372" sldId="277"/>
            <ac:picMk id="68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414" v="159"/>
          <ac:picMkLst>
            <pc:docMk/>
            <pc:sldMk cId="1939294372" sldId="277"/>
            <ac:picMk id="688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399" v="158"/>
          <ac:picMkLst>
            <pc:docMk/>
            <pc:sldMk cId="1939294372" sldId="277"/>
            <ac:picMk id="689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399" v="157"/>
          <ac:picMkLst>
            <pc:docMk/>
            <pc:sldMk cId="1939294372" sldId="277"/>
            <ac:picMk id="690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399" v="156"/>
          <ac:picMkLst>
            <pc:docMk/>
            <pc:sldMk cId="1939294372" sldId="277"/>
            <ac:picMk id="691" creationId="{00000000-0000-0000-0000-000000000000}"/>
          </ac:picMkLst>
        </pc:picChg>
        <pc:picChg chg="del">
          <ac:chgData name="Stephen Booysen" userId="S::srbooysen@shoprite.co.za::17b2543c-3ec9-4e03-89fd-91fbbae20c85" providerId="AD" clId="Web-{6BE81D55-C66C-11A8-0CC4-72AA458614D4}" dt="2021-08-02T07:55:33.399" v="155"/>
          <ac:picMkLst>
            <pc:docMk/>
            <pc:sldMk cId="1939294372" sldId="277"/>
            <ac:picMk id="692" creationId="{00000000-0000-0000-0000-000000000000}"/>
          </ac:picMkLst>
        </pc:picChg>
      </pc:sldChg>
      <pc:sldChg chg="addSp delSp modSp add replId">
        <pc:chgData name="Stephen Booysen" userId="S::srbooysen@shoprite.co.za::17b2543c-3ec9-4e03-89fd-91fbbae20c85" providerId="AD" clId="Web-{6BE81D55-C66C-11A8-0CC4-72AA458614D4}" dt="2021-08-02T07:59:37.980" v="267"/>
        <pc:sldMkLst>
          <pc:docMk/>
          <pc:sldMk cId="1652149489" sldId="278"/>
        </pc:sldMkLst>
        <pc:spChg chg="mod">
          <ac:chgData name="Stephen Booysen" userId="S::srbooysen@shoprite.co.za::17b2543c-3ec9-4e03-89fd-91fbbae20c85" providerId="AD" clId="Web-{6BE81D55-C66C-11A8-0CC4-72AA458614D4}" dt="2021-08-02T07:58:31.822" v="265" actId="20577"/>
          <ac:spMkLst>
            <pc:docMk/>
            <pc:sldMk cId="1652149489" sldId="278"/>
            <ac:spMk id="4" creationId="{2CD71F89-D207-4D69-9EFC-179A20E90055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7:37.119" v="229"/>
          <ac:spMkLst>
            <pc:docMk/>
            <pc:sldMk cId="1652149489" sldId="278"/>
            <ac:spMk id="5" creationId="{A42B1C64-D078-4877-AE67-C6AA295FC94E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7:35.728" v="227"/>
          <ac:spMkLst>
            <pc:docMk/>
            <pc:sldMk cId="1652149489" sldId="278"/>
            <ac:spMk id="6" creationId="{764D5646-1A8A-40F5-A13C-8287A0898A10}"/>
          </ac:spMkLst>
        </pc:spChg>
        <pc:spChg chg="del">
          <ac:chgData name="Stephen Booysen" userId="S::srbooysen@shoprite.co.za::17b2543c-3ec9-4e03-89fd-91fbbae20c85" providerId="AD" clId="Web-{6BE81D55-C66C-11A8-0CC4-72AA458614D4}" dt="2021-08-02T07:57:36.712" v="228"/>
          <ac:spMkLst>
            <pc:docMk/>
            <pc:sldMk cId="1652149489" sldId="278"/>
            <ac:spMk id="7" creationId="{2BBC1853-8D99-4398-AF2E-BCDBE64E3134}"/>
          </ac:spMkLst>
        </pc:spChg>
        <pc:spChg chg="add del">
          <ac:chgData name="Stephen Booysen" userId="S::srbooysen@shoprite.co.za::17b2543c-3ec9-4e03-89fd-91fbbae20c85" providerId="AD" clId="Web-{6BE81D55-C66C-11A8-0CC4-72AA458614D4}" dt="2021-08-02T07:59:37.980" v="267"/>
          <ac:spMkLst>
            <pc:docMk/>
            <pc:sldMk cId="1652149489" sldId="278"/>
            <ac:spMk id="9" creationId="{F77D5512-3FD7-4E70-A635-F42400E39BBB}"/>
          </ac:spMkLst>
        </pc:spChg>
      </pc:sldChg>
      <pc:sldChg chg="add">
        <pc:chgData name="Stephen Booysen" userId="S::srbooysen@shoprite.co.za::17b2543c-3ec9-4e03-89fd-91fbbae20c85" providerId="AD" clId="Web-{6BE81D55-C66C-11A8-0CC4-72AA458614D4}" dt="2021-08-02T07:59:53.855" v="268"/>
        <pc:sldMkLst>
          <pc:docMk/>
          <pc:sldMk cId="1214788763" sldId="279"/>
        </pc:sldMkLst>
      </pc:sldChg>
    </pc:docChg>
  </pc:docChgLst>
  <pc:docChgLst>
    <pc:chgData name="Stephen Booysen" userId="S::srbooysen@shoprite.co.za::17b2543c-3ec9-4e03-89fd-91fbbae20c85" providerId="AD" clId="Web-{AA8FD5CC-ED2F-1615-7DA3-6BEA620CC572}"/>
    <pc:docChg chg="addSld delSld modSld sldOrd">
      <pc:chgData name="Stephen Booysen" userId="S::srbooysen@shoprite.co.za::17b2543c-3ec9-4e03-89fd-91fbbae20c85" providerId="AD" clId="Web-{AA8FD5CC-ED2F-1615-7DA3-6BEA620CC572}" dt="2022-06-28T08:50:12.987" v="115"/>
      <pc:docMkLst>
        <pc:docMk/>
      </pc:docMkLst>
      <pc:sldChg chg="ord modTransition">
        <pc:chgData name="Stephen Booysen" userId="S::srbooysen@shoprite.co.za::17b2543c-3ec9-4e03-89fd-91fbbae20c85" providerId="AD" clId="Web-{AA8FD5CC-ED2F-1615-7DA3-6BEA620CC572}" dt="2022-06-28T07:46:20.829" v="1"/>
        <pc:sldMkLst>
          <pc:docMk/>
          <pc:sldMk cId="1214788763" sldId="279"/>
        </pc:sldMkLst>
      </pc:sldChg>
      <pc:sldChg chg="modSp">
        <pc:chgData name="Stephen Booysen" userId="S::srbooysen@shoprite.co.za::17b2543c-3ec9-4e03-89fd-91fbbae20c85" providerId="AD" clId="Web-{AA8FD5CC-ED2F-1615-7DA3-6BEA620CC572}" dt="2022-06-28T07:52:44.929" v="44" actId="1076"/>
        <pc:sldMkLst>
          <pc:docMk/>
          <pc:sldMk cId="3835808960" sldId="280"/>
        </pc:sldMkLst>
        <pc:spChg chg="mod">
          <ac:chgData name="Stephen Booysen" userId="S::srbooysen@shoprite.co.za::17b2543c-3ec9-4e03-89fd-91fbbae20c85" providerId="AD" clId="Web-{AA8FD5CC-ED2F-1615-7DA3-6BEA620CC572}" dt="2022-06-28T07:52:44.929" v="44" actId="1076"/>
          <ac:spMkLst>
            <pc:docMk/>
            <pc:sldMk cId="3835808960" sldId="280"/>
            <ac:spMk id="491" creationId="{00000000-0000-0000-0000-000000000000}"/>
          </ac:spMkLst>
        </pc:spChg>
      </pc:sldChg>
      <pc:sldChg chg="delSp modSp add del replId">
        <pc:chgData name="Stephen Booysen" userId="S::srbooysen@shoprite.co.za::17b2543c-3ec9-4e03-89fd-91fbbae20c85" providerId="AD" clId="Web-{AA8FD5CC-ED2F-1615-7DA3-6BEA620CC572}" dt="2022-06-28T07:50:12.567" v="18"/>
        <pc:sldMkLst>
          <pc:docMk/>
          <pc:sldMk cId="860155252" sldId="286"/>
        </pc:sldMkLst>
        <pc:spChg chg="del">
          <ac:chgData name="Stephen Booysen" userId="S::srbooysen@shoprite.co.za::17b2543c-3ec9-4e03-89fd-91fbbae20c85" providerId="AD" clId="Web-{AA8FD5CC-ED2F-1615-7DA3-6BEA620CC572}" dt="2022-06-28T07:48:27.784" v="9"/>
          <ac:spMkLst>
            <pc:docMk/>
            <pc:sldMk cId="860155252" sldId="286"/>
            <ac:spMk id="464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48:22.159" v="8" actId="14100"/>
          <ac:spMkLst>
            <pc:docMk/>
            <pc:sldMk cId="860155252" sldId="286"/>
            <ac:spMk id="467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48:28.347" v="10" actId="14100"/>
          <ac:spMkLst>
            <pc:docMk/>
            <pc:sldMk cId="860155252" sldId="286"/>
            <ac:spMk id="470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48:12.534" v="4"/>
          <ac:spMkLst>
            <pc:docMk/>
            <pc:sldMk cId="860155252" sldId="286"/>
            <ac:spMk id="494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48:59.378" v="16" actId="14100"/>
          <ac:spMkLst>
            <pc:docMk/>
            <pc:sldMk cId="860155252" sldId="286"/>
            <ac:spMk id="495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48:14.487" v="6"/>
          <ac:spMkLst>
            <pc:docMk/>
            <pc:sldMk cId="860155252" sldId="286"/>
            <ac:spMk id="500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48:13.956" v="5"/>
          <ac:spMkLst>
            <pc:docMk/>
            <pc:sldMk cId="860155252" sldId="286"/>
            <ac:spMk id="505" creationId="{00000000-0000-0000-0000-000000000000}"/>
          </ac:spMkLst>
        </pc:spChg>
        <pc:picChg chg="del">
          <ac:chgData name="Stephen Booysen" userId="S::srbooysen@shoprite.co.za::17b2543c-3ec9-4e03-89fd-91fbbae20c85" providerId="AD" clId="Web-{AA8FD5CC-ED2F-1615-7DA3-6BEA620CC572}" dt="2022-06-28T07:48:17.237" v="7"/>
          <ac:picMkLst>
            <pc:docMk/>
            <pc:sldMk cId="860155252" sldId="286"/>
            <ac:picMk id="550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48:10.721" v="3"/>
          <ac:picMkLst>
            <pc:docMk/>
            <pc:sldMk cId="860155252" sldId="286"/>
            <ac:picMk id="552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48:37.612" v="11"/>
          <ac:picMkLst>
            <pc:docMk/>
            <pc:sldMk cId="860155252" sldId="286"/>
            <ac:picMk id="579" creationId="{00000000-0000-0000-0000-000000000000}"/>
          </ac:picMkLst>
        </pc:picChg>
        <pc:cxnChg chg="mod">
          <ac:chgData name="Stephen Booysen" userId="S::srbooysen@shoprite.co.za::17b2543c-3ec9-4e03-89fd-91fbbae20c85" providerId="AD" clId="Web-{AA8FD5CC-ED2F-1615-7DA3-6BEA620CC572}" dt="2022-06-28T07:49:09.285" v="17" actId="14100"/>
          <ac:cxnSpMkLst>
            <pc:docMk/>
            <pc:sldMk cId="860155252" sldId="286"/>
            <ac:cxnSpMk id="511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48:12.534" v="4"/>
          <ac:cxnSpMkLst>
            <pc:docMk/>
            <pc:sldMk cId="860155252" sldId="286"/>
            <ac:cxnSpMk id="516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48:59.378" v="16" actId="14100"/>
          <ac:cxnSpMkLst>
            <pc:docMk/>
            <pc:sldMk cId="860155252" sldId="286"/>
            <ac:cxnSpMk id="517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48:59.378" v="16" actId="14100"/>
          <ac:cxnSpMkLst>
            <pc:docMk/>
            <pc:sldMk cId="860155252" sldId="286"/>
            <ac:cxnSpMk id="519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48:13.956" v="5"/>
          <ac:cxnSpMkLst>
            <pc:docMk/>
            <pc:sldMk cId="860155252" sldId="286"/>
            <ac:cxnSpMk id="526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48:13.956" v="5"/>
          <ac:cxnSpMkLst>
            <pc:docMk/>
            <pc:sldMk cId="860155252" sldId="286"/>
            <ac:cxnSpMk id="527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48:14.487" v="6"/>
          <ac:cxnSpMkLst>
            <pc:docMk/>
            <pc:sldMk cId="860155252" sldId="286"/>
            <ac:cxnSpMk id="529" creationId="{00000000-0000-0000-0000-000000000000}"/>
          </ac:cxnSpMkLst>
        </pc:cxnChg>
      </pc:sldChg>
      <pc:sldChg chg="addSp delSp modSp add replId modTransition">
        <pc:chgData name="Stephen Booysen" userId="S::srbooysen@shoprite.co.za::17b2543c-3ec9-4e03-89fd-91fbbae20c85" providerId="AD" clId="Web-{AA8FD5CC-ED2F-1615-7DA3-6BEA620CC572}" dt="2022-06-28T08:50:10.253" v="114" actId="1076"/>
        <pc:sldMkLst>
          <pc:docMk/>
          <pc:sldMk cId="1741596887" sldId="286"/>
        </pc:sldMkLst>
        <pc:spChg chg="del">
          <ac:chgData name="Stephen Booysen" userId="S::srbooysen@shoprite.co.za::17b2543c-3ec9-4e03-89fd-91fbbae20c85" providerId="AD" clId="Web-{AA8FD5CC-ED2F-1615-7DA3-6BEA620CC572}" dt="2022-06-28T07:50:27.177" v="20"/>
          <ac:spMkLst>
            <pc:docMk/>
            <pc:sldMk cId="1741596887" sldId="286"/>
            <ac:spMk id="464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0:42.818" v="25" actId="14100"/>
          <ac:spMkLst>
            <pc:docMk/>
            <pc:sldMk cId="1741596887" sldId="286"/>
            <ac:spMk id="467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0:32.099" v="21" actId="14100"/>
          <ac:spMkLst>
            <pc:docMk/>
            <pc:sldMk cId="1741596887" sldId="286"/>
            <ac:spMk id="470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1:26.771" v="33"/>
          <ac:spMkLst>
            <pc:docMk/>
            <pc:sldMk cId="1741596887" sldId="286"/>
            <ac:spMk id="472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2:50.117" v="45" actId="1076"/>
          <ac:spMkLst>
            <pc:docMk/>
            <pc:sldMk cId="1741596887" sldId="286"/>
            <ac:spMk id="491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0:37.896" v="23"/>
          <ac:spMkLst>
            <pc:docMk/>
            <pc:sldMk cId="1741596887" sldId="286"/>
            <ac:spMk id="494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1:13.240" v="30" actId="14100"/>
          <ac:spMkLst>
            <pc:docMk/>
            <pc:sldMk cId="1741596887" sldId="286"/>
            <ac:spMk id="495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3:01.211" v="46" actId="14100"/>
          <ac:spMkLst>
            <pc:docMk/>
            <pc:sldMk cId="1741596887" sldId="286"/>
            <ac:spMk id="496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3:03.929" v="47" actId="14100"/>
          <ac:spMkLst>
            <pc:docMk/>
            <pc:sldMk cId="1741596887" sldId="286"/>
            <ac:spMk id="497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0:37.052" v="22"/>
          <ac:spMkLst>
            <pc:docMk/>
            <pc:sldMk cId="1741596887" sldId="286"/>
            <ac:spMk id="505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1:47.491" v="39" actId="14100"/>
          <ac:spMkLst>
            <pc:docMk/>
            <pc:sldMk cId="1741596887" sldId="286"/>
            <ac:spMk id="509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1:52.163" v="41" actId="14100"/>
          <ac:spMkLst>
            <pc:docMk/>
            <pc:sldMk cId="1741596887" sldId="286"/>
            <ac:spMk id="515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1:28.131" v="35"/>
          <ac:spMkLst>
            <pc:docMk/>
            <pc:sldMk cId="1741596887" sldId="286"/>
            <ac:spMk id="588" creationId="{00000000-0000-0000-0000-000000000000}"/>
          </ac:spMkLst>
        </pc:spChg>
        <pc:picChg chg="add mod">
          <ac:chgData name="Stephen Booysen" userId="S::srbooysen@shoprite.co.za::17b2543c-3ec9-4e03-89fd-91fbbae20c85" providerId="AD" clId="Web-{AA8FD5CC-ED2F-1615-7DA3-6BEA620CC572}" dt="2022-06-28T08:48:55.314" v="108" actId="1076"/>
          <ac:picMkLst>
            <pc:docMk/>
            <pc:sldMk cId="1741596887" sldId="286"/>
            <ac:picMk id="2" creationId="{A22FF08F-D79D-E506-CD7B-082458D833E1}"/>
          </ac:picMkLst>
        </pc:picChg>
        <pc:picChg chg="add mod">
          <ac:chgData name="Stephen Booysen" userId="S::srbooysen@shoprite.co.za::17b2543c-3ec9-4e03-89fd-91fbbae20c85" providerId="AD" clId="Web-{AA8FD5CC-ED2F-1615-7DA3-6BEA620CC572}" dt="2022-06-28T08:48:55.080" v="101" actId="1076"/>
          <ac:picMkLst>
            <pc:docMk/>
            <pc:sldMk cId="1741596887" sldId="286"/>
            <ac:picMk id="3" creationId="{22FCFC81-6B77-EDC0-81D2-40DC1BA46B44}"/>
          </ac:picMkLst>
        </pc:picChg>
        <pc:picChg chg="add mod">
          <ac:chgData name="Stephen Booysen" userId="S::srbooysen@shoprite.co.za::17b2543c-3ec9-4e03-89fd-91fbbae20c85" providerId="AD" clId="Web-{AA8FD5CC-ED2F-1615-7DA3-6BEA620CC572}" dt="2022-06-28T08:50:10.253" v="114" actId="1076"/>
          <ac:picMkLst>
            <pc:docMk/>
            <pc:sldMk cId="1741596887" sldId="286"/>
            <ac:picMk id="4" creationId="{57FB0640-E7E4-3C93-E48E-D3F6917C4C90}"/>
          </ac:picMkLst>
        </pc:picChg>
        <pc:picChg chg="add mod">
          <ac:chgData name="Stephen Booysen" userId="S::srbooysen@shoprite.co.za::17b2543c-3ec9-4e03-89fd-91fbbae20c85" providerId="AD" clId="Web-{AA8FD5CC-ED2F-1615-7DA3-6BEA620CC572}" dt="2022-06-28T08:50:07.690" v="113" actId="1076"/>
          <ac:picMkLst>
            <pc:docMk/>
            <pc:sldMk cId="1741596887" sldId="286"/>
            <ac:picMk id="5" creationId="{9A2487D6-B843-DC99-FB5A-E88C702BBB28}"/>
          </ac:picMkLst>
        </pc:picChg>
        <pc:picChg chg="add mod">
          <ac:chgData name="Stephen Booysen" userId="S::srbooysen@shoprite.co.za::17b2543c-3ec9-4e03-89fd-91fbbae20c85" providerId="AD" clId="Web-{AA8FD5CC-ED2F-1615-7DA3-6BEA620CC572}" dt="2022-06-28T08:50:07.596" v="112" actId="1076"/>
          <ac:picMkLst>
            <pc:docMk/>
            <pc:sldMk cId="1741596887" sldId="286"/>
            <ac:picMk id="6" creationId="{1462D66A-E452-F573-A86D-54D43F9CCAFF}"/>
          </ac:picMkLst>
        </pc:picChg>
        <pc:picChg chg="add mod">
          <ac:chgData name="Stephen Booysen" userId="S::srbooysen@shoprite.co.za::17b2543c-3ec9-4e03-89fd-91fbbae20c85" providerId="AD" clId="Web-{AA8FD5CC-ED2F-1615-7DA3-6BEA620CC572}" dt="2022-06-28T08:49:38.549" v="111" actId="1076"/>
          <ac:picMkLst>
            <pc:docMk/>
            <pc:sldMk cId="1741596887" sldId="286"/>
            <ac:picMk id="7" creationId="{2CD086DE-7FFB-BF90-22A9-958E45D6302B}"/>
          </ac:picMkLst>
        </pc:picChg>
        <pc:picChg chg="add mod">
          <ac:chgData name="Stephen Booysen" userId="S::srbooysen@shoprite.co.za::17b2543c-3ec9-4e03-89fd-91fbbae20c85" providerId="AD" clId="Web-{AA8FD5CC-ED2F-1615-7DA3-6BEA620CC572}" dt="2022-06-28T08:49:38.440" v="110" actId="1076"/>
          <ac:picMkLst>
            <pc:docMk/>
            <pc:sldMk cId="1741596887" sldId="286"/>
            <ac:picMk id="8" creationId="{EA9D0F15-CD3E-D53D-1A33-FB2FA6485F66}"/>
          </ac:picMkLst>
        </pc:picChg>
        <pc:picChg chg="add mod">
          <ac:chgData name="Stephen Booysen" userId="S::srbooysen@shoprite.co.za::17b2543c-3ec9-4e03-89fd-91fbbae20c85" providerId="AD" clId="Web-{AA8FD5CC-ED2F-1615-7DA3-6BEA620CC572}" dt="2022-06-28T08:49:05.939" v="109" actId="1076"/>
          <ac:picMkLst>
            <pc:docMk/>
            <pc:sldMk cId="1741596887" sldId="286"/>
            <ac:picMk id="9" creationId="{8DA05E6C-17D1-73D2-6536-ADC2EF4EA22C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0:38.677" v="24"/>
          <ac:picMkLst>
            <pc:docMk/>
            <pc:sldMk cId="1741596887" sldId="286"/>
            <ac:picMk id="552" creationId="{00000000-0000-0000-0000-000000000000}"/>
          </ac:picMkLst>
        </pc:picChg>
        <pc:picChg chg="mod">
          <ac:chgData name="Stephen Booysen" userId="S::srbooysen@shoprite.co.za::17b2543c-3ec9-4e03-89fd-91fbbae20c85" providerId="AD" clId="Web-{AA8FD5CC-ED2F-1615-7DA3-6BEA620CC572}" dt="2022-06-28T07:51:16.599" v="31" actId="1076"/>
          <ac:picMkLst>
            <pc:docMk/>
            <pc:sldMk cId="1741596887" sldId="286"/>
            <ac:picMk id="55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1:27.568" v="34"/>
          <ac:picMkLst>
            <pc:docMk/>
            <pc:sldMk cId="1741596887" sldId="286"/>
            <ac:picMk id="565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1:43.662" v="38"/>
          <ac:picMkLst>
            <pc:docMk/>
            <pc:sldMk cId="1741596887" sldId="286"/>
            <ac:picMk id="57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1:51.272" v="40"/>
          <ac:picMkLst>
            <pc:docMk/>
            <pc:sldMk cId="1741596887" sldId="286"/>
            <ac:picMk id="576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1:09.818" v="29"/>
          <ac:picMkLst>
            <pc:docMk/>
            <pc:sldMk cId="1741596887" sldId="286"/>
            <ac:picMk id="579" creationId="{00000000-0000-0000-0000-000000000000}"/>
          </ac:picMkLst>
        </pc:picChg>
        <pc:cxnChg chg="mod">
          <ac:chgData name="Stephen Booysen" userId="S::srbooysen@shoprite.co.za::17b2543c-3ec9-4e03-89fd-91fbbae20c85" providerId="AD" clId="Web-{AA8FD5CC-ED2F-1615-7DA3-6BEA620CC572}" dt="2022-06-28T07:51:06.224" v="28" actId="14100"/>
          <ac:cxnSpMkLst>
            <pc:docMk/>
            <pc:sldMk cId="1741596887" sldId="286"/>
            <ac:cxnSpMk id="511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0:37.896" v="23"/>
          <ac:cxnSpMkLst>
            <pc:docMk/>
            <pc:sldMk cId="1741596887" sldId="286"/>
            <ac:cxnSpMk id="516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1:21.818" v="32" actId="14100"/>
          <ac:cxnSpMkLst>
            <pc:docMk/>
            <pc:sldMk cId="1741596887" sldId="286"/>
            <ac:cxnSpMk id="517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3:03.929" v="47" actId="14100"/>
          <ac:cxnSpMkLst>
            <pc:docMk/>
            <pc:sldMk cId="1741596887" sldId="286"/>
            <ac:cxnSpMk id="518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1:36.194" v="36" actId="14100"/>
          <ac:cxnSpMkLst>
            <pc:docMk/>
            <pc:sldMk cId="1741596887" sldId="286"/>
            <ac:cxnSpMk id="519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1:52.163" v="41" actId="14100"/>
          <ac:cxnSpMkLst>
            <pc:docMk/>
            <pc:sldMk cId="1741596887" sldId="286"/>
            <ac:cxnSpMk id="520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0:37.052" v="22"/>
          <ac:cxnSpMkLst>
            <pc:docMk/>
            <pc:sldMk cId="1741596887" sldId="286"/>
            <ac:cxnSpMk id="526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0:37.052" v="22"/>
          <ac:cxnSpMkLst>
            <pc:docMk/>
            <pc:sldMk cId="1741596887" sldId="286"/>
            <ac:cxnSpMk id="527" creationId="{00000000-0000-0000-0000-000000000000}"/>
          </ac:cxnSpMkLst>
        </pc:cxnChg>
      </pc:sldChg>
      <pc:sldChg chg="addSp delSp modSp add replId">
        <pc:chgData name="Stephen Booysen" userId="S::srbooysen@shoprite.co.za::17b2543c-3ec9-4e03-89fd-91fbbae20c85" providerId="AD" clId="Web-{AA8FD5CC-ED2F-1615-7DA3-6BEA620CC572}" dt="2022-06-28T07:56:46.293" v="92" actId="14100"/>
        <pc:sldMkLst>
          <pc:docMk/>
          <pc:sldMk cId="3700239056" sldId="287"/>
        </pc:sldMkLst>
        <pc:spChg chg="mod">
          <ac:chgData name="Stephen Booysen" userId="S::srbooysen@shoprite.co.za::17b2543c-3ec9-4e03-89fd-91fbbae20c85" providerId="AD" clId="Web-{AA8FD5CC-ED2F-1615-7DA3-6BEA620CC572}" dt="2022-06-28T07:54:33.290" v="51" actId="14100"/>
          <ac:spMkLst>
            <pc:docMk/>
            <pc:sldMk cId="3700239056" sldId="287"/>
            <ac:spMk id="467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5:14.947" v="65" actId="14100"/>
          <ac:spMkLst>
            <pc:docMk/>
            <pc:sldMk cId="3700239056" sldId="287"/>
            <ac:spMk id="495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5:50.401" v="72" actId="14100"/>
          <ac:spMkLst>
            <pc:docMk/>
            <pc:sldMk cId="3700239056" sldId="287"/>
            <ac:spMk id="496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5:55.635" v="73" actId="14100"/>
          <ac:spMkLst>
            <pc:docMk/>
            <pc:sldMk cId="3700239056" sldId="287"/>
            <ac:spMk id="497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4:28.571" v="49"/>
          <ac:spMkLst>
            <pc:docMk/>
            <pc:sldMk cId="3700239056" sldId="287"/>
            <ac:spMk id="500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5:07.666" v="60"/>
          <ac:spMkLst>
            <pc:docMk/>
            <pc:sldMk cId="3700239056" sldId="287"/>
            <ac:spMk id="506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5:36.151" v="67"/>
          <ac:spMkLst>
            <pc:docMk/>
            <pc:sldMk cId="3700239056" sldId="287"/>
            <ac:spMk id="507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6:19.730" v="81"/>
          <ac:spMkLst>
            <pc:docMk/>
            <pc:sldMk cId="3700239056" sldId="287"/>
            <ac:spMk id="508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6:33.324" v="87" actId="14100"/>
          <ac:spMkLst>
            <pc:docMk/>
            <pc:sldMk cId="3700239056" sldId="287"/>
            <ac:spMk id="509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6:38.574" v="89"/>
          <ac:spMkLst>
            <pc:docMk/>
            <pc:sldMk cId="3700239056" sldId="287"/>
            <ac:spMk id="514" creationId="{00000000-0000-0000-0000-000000000000}"/>
          </ac:spMkLst>
        </pc:spChg>
        <pc:spChg chg="mod">
          <ac:chgData name="Stephen Booysen" userId="S::srbooysen@shoprite.co.za::17b2543c-3ec9-4e03-89fd-91fbbae20c85" providerId="AD" clId="Web-{AA8FD5CC-ED2F-1615-7DA3-6BEA620CC572}" dt="2022-06-28T07:56:46.293" v="92" actId="14100"/>
          <ac:spMkLst>
            <pc:docMk/>
            <pc:sldMk cId="3700239056" sldId="287"/>
            <ac:spMk id="515" creationId="{00000000-0000-0000-0000-000000000000}"/>
          </ac:spMkLst>
        </pc:spChg>
        <pc:spChg chg="del mod">
          <ac:chgData name="Stephen Booysen" userId="S::srbooysen@shoprite.co.za::17b2543c-3ec9-4e03-89fd-91fbbae20c85" providerId="AD" clId="Web-{AA8FD5CC-ED2F-1615-7DA3-6BEA620CC572}" dt="2022-06-28T07:55:10.885" v="64"/>
          <ac:spMkLst>
            <pc:docMk/>
            <pc:sldMk cId="3700239056" sldId="287"/>
            <ac:spMk id="549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5:39.432" v="70"/>
          <ac:spMkLst>
            <pc:docMk/>
            <pc:sldMk cId="3700239056" sldId="287"/>
            <ac:spMk id="584" creationId="{00000000-0000-0000-0000-000000000000}"/>
          </ac:spMkLst>
        </pc:spChg>
        <pc:spChg chg="del">
          <ac:chgData name="Stephen Booysen" userId="S::srbooysen@shoprite.co.za::17b2543c-3ec9-4e03-89fd-91fbbae20c85" providerId="AD" clId="Web-{AA8FD5CC-ED2F-1615-7DA3-6BEA620CC572}" dt="2022-06-28T07:55:38.729" v="69"/>
          <ac:spMkLst>
            <pc:docMk/>
            <pc:sldMk cId="3700239056" sldId="287"/>
            <ac:spMk id="586" creationId="{00000000-0000-0000-0000-000000000000}"/>
          </ac:spMkLst>
        </pc:spChg>
        <pc:picChg chg="add mod">
          <ac:chgData name="Stephen Booysen" userId="S::srbooysen@shoprite.co.za::17b2543c-3ec9-4e03-89fd-91fbbae20c85" providerId="AD" clId="Web-{AA8FD5CC-ED2F-1615-7DA3-6BEA620CC572}" dt="2022-06-28T07:55:01.260" v="55" actId="1076"/>
          <ac:picMkLst>
            <pc:docMk/>
            <pc:sldMk cId="3700239056" sldId="287"/>
            <ac:picMk id="3" creationId="{D291A839-4A43-5B31-9CB1-D043611D161E}"/>
          </ac:picMkLst>
        </pc:picChg>
        <pc:picChg chg="add mod">
          <ac:chgData name="Stephen Booysen" userId="S::srbooysen@shoprite.co.za::17b2543c-3ec9-4e03-89fd-91fbbae20c85" providerId="AD" clId="Web-{AA8FD5CC-ED2F-1615-7DA3-6BEA620CC572}" dt="2022-06-28T07:56:26.417" v="85" actId="1076"/>
          <ac:picMkLst>
            <pc:docMk/>
            <pc:sldMk cId="3700239056" sldId="287"/>
            <ac:picMk id="4" creationId="{13F609BC-9115-E398-2AB6-C498B5A4FF8F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4:30.837" v="50"/>
          <ac:picMkLst>
            <pc:docMk/>
            <pc:sldMk cId="3700239056" sldId="287"/>
            <ac:picMk id="550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4:57.166" v="53"/>
          <ac:picMkLst>
            <pc:docMk/>
            <pc:sldMk cId="3700239056" sldId="287"/>
            <ac:picMk id="55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5:10.447" v="63"/>
          <ac:picMkLst>
            <pc:docMk/>
            <pc:sldMk cId="3700239056" sldId="287"/>
            <ac:picMk id="558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5:08.166" v="61"/>
          <ac:picMkLst>
            <pc:docMk/>
            <pc:sldMk cId="3700239056" sldId="287"/>
            <ac:picMk id="560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6:20.308" v="82"/>
          <ac:picMkLst>
            <pc:docMk/>
            <pc:sldMk cId="3700239056" sldId="287"/>
            <ac:picMk id="561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5:37.338" v="68"/>
          <ac:picMkLst>
            <pc:docMk/>
            <pc:sldMk cId="3700239056" sldId="287"/>
            <ac:picMk id="562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6:21.089" v="83"/>
          <ac:picMkLst>
            <pc:docMk/>
            <pc:sldMk cId="3700239056" sldId="287"/>
            <ac:picMk id="567" creationId="{00000000-0000-0000-0000-000000000000}"/>
          </ac:picMkLst>
        </pc:picChg>
        <pc:picChg chg="mod">
          <ac:chgData name="Stephen Booysen" userId="S::srbooysen@shoprite.co.za::17b2543c-3ec9-4e03-89fd-91fbbae20c85" providerId="AD" clId="Web-{AA8FD5CC-ED2F-1615-7DA3-6BEA620CC572}" dt="2022-06-28T07:56:42.996" v="91" actId="1076"/>
          <ac:picMkLst>
            <pc:docMk/>
            <pc:sldMk cId="3700239056" sldId="287"/>
            <ac:picMk id="569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6:31.277" v="86"/>
          <ac:picMkLst>
            <pc:docMk/>
            <pc:sldMk cId="3700239056" sldId="287"/>
            <ac:picMk id="575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8FD5CC-ED2F-1615-7DA3-6BEA620CC572}" dt="2022-06-28T07:55:45.166" v="71"/>
          <ac:picMkLst>
            <pc:docMk/>
            <pc:sldMk cId="3700239056" sldId="287"/>
            <ac:picMk id="585" creationId="{00000000-0000-0000-0000-000000000000}"/>
          </ac:picMkLst>
        </pc:picChg>
        <pc:cxnChg chg="mod">
          <ac:chgData name="Stephen Booysen" userId="S::srbooysen@shoprite.co.za::17b2543c-3ec9-4e03-89fd-91fbbae20c85" providerId="AD" clId="Web-{AA8FD5CC-ED2F-1615-7DA3-6BEA620CC572}" dt="2022-06-28T07:54:50.822" v="52" actId="14100"/>
          <ac:cxnSpMkLst>
            <pc:docMk/>
            <pc:sldMk cId="3700239056" sldId="287"/>
            <ac:cxnSpMk id="511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AA8FD5CC-ED2F-1615-7DA3-6BEA620CC572}" dt="2022-06-28T07:56:05.417" v="75"/>
          <ac:cxnSpMkLst>
            <pc:docMk/>
            <pc:sldMk cId="3700239056" sldId="287"/>
            <ac:cxnSpMk id="517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6:33.324" v="87" actId="14100"/>
          <ac:cxnSpMkLst>
            <pc:docMk/>
            <pc:sldMk cId="3700239056" sldId="287"/>
            <ac:cxnSpMk id="518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AA8FD5CC-ED2F-1615-7DA3-6BEA620CC572}" dt="2022-06-28T07:56:07.339" v="77"/>
          <ac:cxnSpMkLst>
            <pc:docMk/>
            <pc:sldMk cId="3700239056" sldId="287"/>
            <ac:cxnSpMk id="519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6:46.293" v="92" actId="14100"/>
          <ac:cxnSpMkLst>
            <pc:docMk/>
            <pc:sldMk cId="3700239056" sldId="287"/>
            <ac:cxnSpMk id="520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6:00.885" v="74" actId="1076"/>
          <ac:cxnSpMkLst>
            <pc:docMk/>
            <pc:sldMk cId="3700239056" sldId="287"/>
            <ac:cxnSpMk id="527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6:16.308" v="80" actId="1076"/>
          <ac:cxnSpMkLst>
            <pc:docMk/>
            <pc:sldMk cId="3700239056" sldId="287"/>
            <ac:cxnSpMk id="528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AA8FD5CC-ED2F-1615-7DA3-6BEA620CC572}" dt="2022-06-28T07:54:28.571" v="49"/>
          <ac:cxnSpMkLst>
            <pc:docMk/>
            <pc:sldMk cId="3700239056" sldId="287"/>
            <ac:cxnSpMk id="529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AA8FD5CC-ED2F-1615-7DA3-6BEA620CC572}" dt="2022-06-28T07:56:05.807" v="76"/>
          <ac:cxnSpMkLst>
            <pc:docMk/>
            <pc:sldMk cId="3700239056" sldId="287"/>
            <ac:cxnSpMk id="555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AA8FD5CC-ED2F-1615-7DA3-6BEA620CC572}" dt="2022-06-28T07:56:11.933" v="79"/>
          <ac:cxnSpMkLst>
            <pc:docMk/>
            <pc:sldMk cId="3700239056" sldId="287"/>
            <ac:cxnSpMk id="556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AA8FD5CC-ED2F-1615-7DA3-6BEA620CC572}" dt="2022-06-28T07:56:37.449" v="88"/>
          <ac:cxnSpMkLst>
            <pc:docMk/>
            <pc:sldMk cId="3700239056" sldId="287"/>
            <ac:cxnSpMk id="571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AA8FD5CC-ED2F-1615-7DA3-6BEA620CC572}" dt="2022-06-28T07:56:39.996" v="90"/>
          <ac:cxnSpMkLst>
            <pc:docMk/>
            <pc:sldMk cId="3700239056" sldId="287"/>
            <ac:cxnSpMk id="573" creationId="{00000000-0000-0000-0000-000000000000}"/>
          </ac:cxnSpMkLst>
        </pc:cxnChg>
      </pc:sldChg>
      <pc:sldChg chg="add replId">
        <pc:chgData name="Stephen Booysen" userId="S::srbooysen@shoprite.co.za::17b2543c-3ec9-4e03-89fd-91fbbae20c85" providerId="AD" clId="Web-{AA8FD5CC-ED2F-1615-7DA3-6BEA620CC572}" dt="2022-06-28T08:50:12.987" v="115"/>
        <pc:sldMkLst>
          <pc:docMk/>
          <pc:sldMk cId="970722573" sldId="288"/>
        </pc:sldMkLst>
      </pc:sldChg>
    </pc:docChg>
  </pc:docChgLst>
  <pc:docChgLst>
    <pc:chgData name="Stephen Booysen" userId="S::srbooysen@shoprite.co.za::17b2543c-3ec9-4e03-89fd-91fbbae20c85" providerId="AD" clId="Web-{A72A5784-D736-092D-9539-789D37375B0C}"/>
    <pc:docChg chg="">
      <pc:chgData name="Stephen Booysen" userId="S::srbooysen@shoprite.co.za::17b2543c-3ec9-4e03-89fd-91fbbae20c85" providerId="AD" clId="Web-{A72A5784-D736-092D-9539-789D37375B0C}" dt="2021-08-02T09:42:41.936" v="0"/>
      <pc:docMkLst>
        <pc:docMk/>
      </pc:docMkLst>
      <pc:sldChg chg="delCm">
        <pc:chgData name="Stephen Booysen" userId="S::srbooysen@shoprite.co.za::17b2543c-3ec9-4e03-89fd-91fbbae20c85" providerId="AD" clId="Web-{A72A5784-D736-092D-9539-789D37375B0C}" dt="2021-08-02T09:42:41.936" v="0"/>
        <pc:sldMkLst>
          <pc:docMk/>
          <pc:sldMk cId="0" sldId="258"/>
        </pc:sldMkLst>
      </pc:sldChg>
    </pc:docChg>
  </pc:docChgLst>
  <pc:docChgLst>
    <pc:chgData name="Stephen Booysen" userId="S::srbooysen@shoprite.co.za::17b2543c-3ec9-4e03-89fd-91fbbae20c85" providerId="AD" clId="Web-{CEB7DB81-9D3A-39C6-1FC9-E3F94E6FE802}"/>
    <pc:docChg chg="delSld modSld">
      <pc:chgData name="Stephen Booysen" userId="S::srbooysen@shoprite.co.za::17b2543c-3ec9-4e03-89fd-91fbbae20c85" providerId="AD" clId="Web-{CEB7DB81-9D3A-39C6-1FC9-E3F94E6FE802}" dt="2022-06-28T13:20:17.062" v="77" actId="20577"/>
      <pc:docMkLst>
        <pc:docMk/>
      </pc:docMkLst>
      <pc:sldChg chg="addSp delSp modSp">
        <pc:chgData name="Stephen Booysen" userId="S::srbooysen@shoprite.co.za::17b2543c-3ec9-4e03-89fd-91fbbae20c85" providerId="AD" clId="Web-{CEB7DB81-9D3A-39C6-1FC9-E3F94E6FE802}" dt="2022-06-28T13:20:17.062" v="77" actId="20577"/>
        <pc:sldMkLst>
          <pc:docMk/>
          <pc:sldMk cId="1214788763" sldId="279"/>
        </pc:sldMkLst>
        <pc:spChg chg="add mod">
          <ac:chgData name="Stephen Booysen" userId="S::srbooysen@shoprite.co.za::17b2543c-3ec9-4e03-89fd-91fbbae20c85" providerId="AD" clId="Web-{CEB7DB81-9D3A-39C6-1FC9-E3F94E6FE802}" dt="2022-06-28T13:18:19.027" v="65" actId="20577"/>
          <ac:spMkLst>
            <pc:docMk/>
            <pc:sldMk cId="1214788763" sldId="279"/>
            <ac:spMk id="10" creationId="{F1E4F1A3-28C8-5906-9B60-BF33E32D9CA1}"/>
          </ac:spMkLst>
        </pc:spChg>
        <pc:spChg chg="del">
          <ac:chgData name="Stephen Booysen" userId="S::srbooysen@shoprite.co.za::17b2543c-3ec9-4e03-89fd-91fbbae20c85" providerId="AD" clId="Web-{CEB7DB81-9D3A-39C6-1FC9-E3F94E6FE802}" dt="2022-06-28T13:16:16.944" v="33"/>
          <ac:spMkLst>
            <pc:docMk/>
            <pc:sldMk cId="1214788763" sldId="279"/>
            <ac:spMk id="470" creationId="{00000000-0000-0000-0000-000000000000}"/>
          </ac:spMkLst>
        </pc:spChg>
        <pc:spChg chg="mod">
          <ac:chgData name="Stephen Booysen" userId="S::srbooysen@shoprite.co.za::17b2543c-3ec9-4e03-89fd-91fbbae20c85" providerId="AD" clId="Web-{CEB7DB81-9D3A-39C6-1FC9-E3F94E6FE802}" dt="2022-06-28T13:13:55.063" v="24" actId="1076"/>
          <ac:spMkLst>
            <pc:docMk/>
            <pc:sldMk cId="1214788763" sldId="279"/>
            <ac:spMk id="491" creationId="{00000000-0000-0000-0000-000000000000}"/>
          </ac:spMkLst>
        </pc:spChg>
        <pc:spChg chg="mod">
          <ac:chgData name="Stephen Booysen" userId="S::srbooysen@shoprite.co.za::17b2543c-3ec9-4e03-89fd-91fbbae20c85" providerId="AD" clId="Web-{CEB7DB81-9D3A-39C6-1FC9-E3F94E6FE802}" dt="2022-06-28T13:20:17.062" v="77" actId="20577"/>
          <ac:spMkLst>
            <pc:docMk/>
            <pc:sldMk cId="1214788763" sldId="279"/>
            <ac:spMk id="495" creationId="{00000000-0000-0000-0000-000000000000}"/>
          </ac:spMkLst>
        </pc:spChg>
        <pc:spChg chg="mod">
          <ac:chgData name="Stephen Booysen" userId="S::srbooysen@shoprite.co.za::17b2543c-3ec9-4e03-89fd-91fbbae20c85" providerId="AD" clId="Web-{CEB7DB81-9D3A-39C6-1FC9-E3F94E6FE802}" dt="2022-06-28T13:12:19.482" v="20" actId="20577"/>
          <ac:spMkLst>
            <pc:docMk/>
            <pc:sldMk cId="1214788763" sldId="279"/>
            <ac:spMk id="515" creationId="{00000000-0000-0000-0000-000000000000}"/>
          </ac:spMkLst>
        </pc:spChg>
        <pc:picChg chg="del">
          <ac:chgData name="Stephen Booysen" userId="S::srbooysen@shoprite.co.za::17b2543c-3ec9-4e03-89fd-91fbbae20c85" providerId="AD" clId="Web-{CEB7DB81-9D3A-39C6-1FC9-E3F94E6FE802}" dt="2022-06-28T13:16:19.928" v="34"/>
          <ac:picMkLst>
            <pc:docMk/>
            <pc:sldMk cId="1214788763" sldId="279"/>
            <ac:picMk id="5" creationId="{A1AD70E4-AF9B-46C2-A196-39E65BD22B12}"/>
          </ac:picMkLst>
        </pc:picChg>
        <pc:picChg chg="del">
          <ac:chgData name="Stephen Booysen" userId="S::srbooysen@shoprite.co.za::17b2543c-3ec9-4e03-89fd-91fbbae20c85" providerId="AD" clId="Web-{CEB7DB81-9D3A-39C6-1FC9-E3F94E6FE802}" dt="2022-06-28T13:16:20.522" v="35"/>
          <ac:picMkLst>
            <pc:docMk/>
            <pc:sldMk cId="1214788763" sldId="279"/>
            <ac:picMk id="6" creationId="{16539527-FD9F-416C-B1D5-7BAC7B07A3BF}"/>
          </ac:picMkLst>
        </pc:picChg>
        <pc:picChg chg="add">
          <ac:chgData name="Stephen Booysen" userId="S::srbooysen@shoprite.co.za::17b2543c-3ec9-4e03-89fd-91fbbae20c85" providerId="AD" clId="Web-{CEB7DB81-9D3A-39C6-1FC9-E3F94E6FE802}" dt="2022-06-28T13:07:57.784" v="4"/>
          <ac:picMkLst>
            <pc:docMk/>
            <pc:sldMk cId="1214788763" sldId="279"/>
            <ac:picMk id="8" creationId="{C3785FB5-7B8E-77F9-5904-42378D1071D2}"/>
          </ac:picMkLst>
        </pc:picChg>
        <pc:picChg chg="add">
          <ac:chgData name="Stephen Booysen" userId="S::srbooysen@shoprite.co.za::17b2543c-3ec9-4e03-89fd-91fbbae20c85" providerId="AD" clId="Web-{CEB7DB81-9D3A-39C6-1FC9-E3F94E6FE802}" dt="2022-06-28T13:16:26.335" v="37"/>
          <ac:picMkLst>
            <pc:docMk/>
            <pc:sldMk cId="1214788763" sldId="279"/>
            <ac:picMk id="12" creationId="{4F6FE733-7E00-C2B9-532F-F989BEE5485C}"/>
          </ac:picMkLst>
        </pc:picChg>
        <pc:picChg chg="add">
          <ac:chgData name="Stephen Booysen" userId="S::srbooysen@shoprite.co.za::17b2543c-3ec9-4e03-89fd-91fbbae20c85" providerId="AD" clId="Web-{CEB7DB81-9D3A-39C6-1FC9-E3F94E6FE802}" dt="2022-06-28T13:16:26.382" v="38"/>
          <ac:picMkLst>
            <pc:docMk/>
            <pc:sldMk cId="1214788763" sldId="279"/>
            <ac:picMk id="14" creationId="{8983B426-3728-F1B3-6122-6998BBEC7937}"/>
          </ac:picMkLst>
        </pc:picChg>
        <pc:picChg chg="del">
          <ac:chgData name="Stephen Booysen" userId="S::srbooysen@shoprite.co.za::17b2543c-3ec9-4e03-89fd-91fbbae20c85" providerId="AD" clId="Web-{CEB7DB81-9D3A-39C6-1FC9-E3F94E6FE802}" dt="2022-06-28T13:12:55.592" v="23"/>
          <ac:picMkLst>
            <pc:docMk/>
            <pc:sldMk cId="1214788763" sldId="279"/>
            <ac:picMk id="128" creationId="{1781EA9E-D4A8-4293-8824-CD7690047FB8}"/>
          </ac:picMkLst>
        </pc:picChg>
      </pc:sldChg>
      <pc:sldChg chg="addSp delSp modSp">
        <pc:chgData name="Stephen Booysen" userId="S::srbooysen@shoprite.co.za::17b2543c-3ec9-4e03-89fd-91fbbae20c85" providerId="AD" clId="Web-{CEB7DB81-9D3A-39C6-1FC9-E3F94E6FE802}" dt="2022-06-28T13:18:47.449" v="73"/>
        <pc:sldMkLst>
          <pc:docMk/>
          <pc:sldMk cId="1741596887" sldId="286"/>
        </pc:sldMkLst>
        <pc:spChg chg="mod">
          <ac:chgData name="Stephen Booysen" userId="S::srbooysen@shoprite.co.za::17b2543c-3ec9-4e03-89fd-91fbbae20c85" providerId="AD" clId="Web-{CEB7DB81-9D3A-39C6-1FC9-E3F94E6FE802}" dt="2022-06-28T13:11:16.088" v="19" actId="20577"/>
          <ac:spMkLst>
            <pc:docMk/>
            <pc:sldMk cId="1741596887" sldId="286"/>
            <ac:spMk id="455" creationId="{00000000-0000-0000-0000-000000000000}"/>
          </ac:spMkLst>
        </pc:spChg>
        <pc:spChg chg="mod">
          <ac:chgData name="Stephen Booysen" userId="S::srbooysen@shoprite.co.za::17b2543c-3ec9-4e03-89fd-91fbbae20c85" providerId="AD" clId="Web-{CEB7DB81-9D3A-39C6-1FC9-E3F94E6FE802}" dt="2022-06-28T13:18:07.807" v="56" actId="20577"/>
          <ac:spMkLst>
            <pc:docMk/>
            <pc:sldMk cId="1741596887" sldId="286"/>
            <ac:spMk id="470" creationId="{00000000-0000-0000-0000-000000000000}"/>
          </ac:spMkLst>
        </pc:spChg>
        <pc:picChg chg="del">
          <ac:chgData name="Stephen Booysen" userId="S::srbooysen@shoprite.co.za::17b2543c-3ec9-4e03-89fd-91fbbae20c85" providerId="AD" clId="Web-{CEB7DB81-9D3A-39C6-1FC9-E3F94E6FE802}" dt="2022-06-28T13:18:47.074" v="72"/>
          <ac:picMkLst>
            <pc:docMk/>
            <pc:sldMk cId="1741596887" sldId="286"/>
            <ac:picMk id="2" creationId="{A22FF08F-D79D-E506-CD7B-082458D833E1}"/>
          </ac:picMkLst>
        </pc:picChg>
        <pc:picChg chg="del">
          <ac:chgData name="Stephen Booysen" userId="S::srbooysen@shoprite.co.za::17b2543c-3ec9-4e03-89fd-91fbbae20c85" providerId="AD" clId="Web-{CEB7DB81-9D3A-39C6-1FC9-E3F94E6FE802}" dt="2022-06-28T13:18:47.449" v="73"/>
          <ac:picMkLst>
            <pc:docMk/>
            <pc:sldMk cId="1741596887" sldId="286"/>
            <ac:picMk id="3" creationId="{22FCFC81-6B77-EDC0-81D2-40DC1BA46B44}"/>
          </ac:picMkLst>
        </pc:picChg>
        <pc:picChg chg="mod">
          <ac:chgData name="Stephen Booysen" userId="S::srbooysen@shoprite.co.za::17b2543c-3ec9-4e03-89fd-91fbbae20c85" providerId="AD" clId="Web-{CEB7DB81-9D3A-39C6-1FC9-E3F94E6FE802}" dt="2022-06-28T13:05:27.981" v="0" actId="1076"/>
          <ac:picMkLst>
            <pc:docMk/>
            <pc:sldMk cId="1741596887" sldId="286"/>
            <ac:picMk id="4" creationId="{57FB0640-E7E4-3C93-E48E-D3F6917C4C90}"/>
          </ac:picMkLst>
        </pc:picChg>
        <pc:picChg chg="del">
          <ac:chgData name="Stephen Booysen" userId="S::srbooysen@shoprite.co.za::17b2543c-3ec9-4e03-89fd-91fbbae20c85" providerId="AD" clId="Web-{CEB7DB81-9D3A-39C6-1FC9-E3F94E6FE802}" dt="2022-06-28T13:18:46.512" v="71"/>
          <ac:picMkLst>
            <pc:docMk/>
            <pc:sldMk cId="1741596887" sldId="286"/>
            <ac:picMk id="5" creationId="{9A2487D6-B843-DC99-FB5A-E88C702BBB28}"/>
          </ac:picMkLst>
        </pc:picChg>
        <pc:picChg chg="del">
          <ac:chgData name="Stephen Booysen" userId="S::srbooysen@shoprite.co.za::17b2543c-3ec9-4e03-89fd-91fbbae20c85" providerId="AD" clId="Web-{CEB7DB81-9D3A-39C6-1FC9-E3F94E6FE802}" dt="2022-06-28T13:18:46.512" v="70"/>
          <ac:picMkLst>
            <pc:docMk/>
            <pc:sldMk cId="1741596887" sldId="286"/>
            <ac:picMk id="6" creationId="{1462D66A-E452-F573-A86D-54D43F9CCAFF}"/>
          </ac:picMkLst>
        </pc:picChg>
        <pc:picChg chg="del">
          <ac:chgData name="Stephen Booysen" userId="S::srbooysen@shoprite.co.za::17b2543c-3ec9-4e03-89fd-91fbbae20c85" providerId="AD" clId="Web-{CEB7DB81-9D3A-39C6-1FC9-E3F94E6FE802}" dt="2022-06-28T13:18:46.512" v="69"/>
          <ac:picMkLst>
            <pc:docMk/>
            <pc:sldMk cId="1741596887" sldId="286"/>
            <ac:picMk id="7" creationId="{2CD086DE-7FFB-BF90-22A9-958E45D6302B}"/>
          </ac:picMkLst>
        </pc:picChg>
        <pc:picChg chg="del">
          <ac:chgData name="Stephen Booysen" userId="S::srbooysen@shoprite.co.za::17b2543c-3ec9-4e03-89fd-91fbbae20c85" providerId="AD" clId="Web-{CEB7DB81-9D3A-39C6-1FC9-E3F94E6FE802}" dt="2022-06-28T13:18:46.512" v="68"/>
          <ac:picMkLst>
            <pc:docMk/>
            <pc:sldMk cId="1741596887" sldId="286"/>
            <ac:picMk id="8" creationId="{EA9D0F15-CD3E-D53D-1A33-FB2FA6485F66}"/>
          </ac:picMkLst>
        </pc:picChg>
        <pc:picChg chg="del mod">
          <ac:chgData name="Stephen Booysen" userId="S::srbooysen@shoprite.co.za::17b2543c-3ec9-4e03-89fd-91fbbae20c85" providerId="AD" clId="Web-{CEB7DB81-9D3A-39C6-1FC9-E3F94E6FE802}" dt="2022-06-28T13:18:46.512" v="67"/>
          <ac:picMkLst>
            <pc:docMk/>
            <pc:sldMk cId="1741596887" sldId="286"/>
            <ac:picMk id="9" creationId="{8DA05E6C-17D1-73D2-6536-ADC2EF4EA22C}"/>
          </ac:picMkLst>
        </pc:picChg>
        <pc:picChg chg="add">
          <ac:chgData name="Stephen Booysen" userId="S::srbooysen@shoprite.co.za::17b2543c-3ec9-4e03-89fd-91fbbae20c85" providerId="AD" clId="Web-{CEB7DB81-9D3A-39C6-1FC9-E3F94E6FE802}" dt="2022-06-28T13:12:45.092" v="21"/>
          <ac:picMkLst>
            <pc:docMk/>
            <pc:sldMk cId="1741596887" sldId="286"/>
            <ac:picMk id="11" creationId="{7F261FB5-B2A0-3010-F234-418E136F551A}"/>
          </ac:picMkLst>
        </pc:picChg>
        <pc:picChg chg="add mod">
          <ac:chgData name="Stephen Booysen" userId="S::srbooysen@shoprite.co.za::17b2543c-3ec9-4e03-89fd-91fbbae20c85" providerId="AD" clId="Web-{CEB7DB81-9D3A-39C6-1FC9-E3F94E6FE802}" dt="2022-06-28T13:16:11.819" v="32" actId="1076"/>
          <ac:picMkLst>
            <pc:docMk/>
            <pc:sldMk cId="1741596887" sldId="286"/>
            <ac:picMk id="13" creationId="{89A33860-D780-52BA-6E28-2C98935F6E5A}"/>
          </ac:picMkLst>
        </pc:picChg>
      </pc:sldChg>
      <pc:sldChg chg="addSp del">
        <pc:chgData name="Stephen Booysen" userId="S::srbooysen@shoprite.co.za::17b2543c-3ec9-4e03-89fd-91fbbae20c85" providerId="AD" clId="Web-{CEB7DB81-9D3A-39C6-1FC9-E3F94E6FE802}" dt="2022-06-28T13:07:48.877" v="3"/>
        <pc:sldMkLst>
          <pc:docMk/>
          <pc:sldMk cId="3700239056" sldId="287"/>
        </pc:sldMkLst>
        <pc:picChg chg="add">
          <ac:chgData name="Stephen Booysen" userId="S::srbooysen@shoprite.co.za::17b2543c-3ec9-4e03-89fd-91fbbae20c85" providerId="AD" clId="Web-{CEB7DB81-9D3A-39C6-1FC9-E3F94E6FE802}" dt="2022-06-28T13:06:37.734" v="2"/>
          <ac:picMkLst>
            <pc:docMk/>
            <pc:sldMk cId="3700239056" sldId="287"/>
            <ac:picMk id="5" creationId="{B88055B9-F290-478B-8CC4-2A4E40198DFD}"/>
          </ac:picMkLst>
        </pc:picChg>
      </pc:sldChg>
      <pc:sldChg chg="del">
        <pc:chgData name="Stephen Booysen" userId="S::srbooysen@shoprite.co.za::17b2543c-3ec9-4e03-89fd-91fbbae20c85" providerId="AD" clId="Web-{CEB7DB81-9D3A-39C6-1FC9-E3F94E6FE802}" dt="2022-06-28T13:06:18.921" v="1"/>
        <pc:sldMkLst>
          <pc:docMk/>
          <pc:sldMk cId="970722573" sldId="288"/>
        </pc:sldMkLst>
      </pc:sldChg>
    </pc:docChg>
  </pc:docChgLst>
  <pc:docChgLst>
    <pc:chgData name="Glenn Rabie" userId="S::grabie@shoprite.co.za::e416ac7e-2c75-46ed-9c56-147d448b2bc7" providerId="AD" clId="Web-{8C8D4F0C-661E-B96F-5801-F54445DD4AEA}"/>
    <pc:docChg chg="modSld">
      <pc:chgData name="Glenn Rabie" userId="S::grabie@shoprite.co.za::e416ac7e-2c75-46ed-9c56-147d448b2bc7" providerId="AD" clId="Web-{8C8D4F0C-661E-B96F-5801-F54445DD4AEA}" dt="2021-08-02T10:07:28.525" v="2" actId="20577"/>
      <pc:docMkLst>
        <pc:docMk/>
      </pc:docMkLst>
      <pc:sldChg chg="modSp">
        <pc:chgData name="Glenn Rabie" userId="S::grabie@shoprite.co.za::e416ac7e-2c75-46ed-9c56-147d448b2bc7" providerId="AD" clId="Web-{8C8D4F0C-661E-B96F-5801-F54445DD4AEA}" dt="2021-08-02T10:07:28.525" v="2" actId="20577"/>
        <pc:sldMkLst>
          <pc:docMk/>
          <pc:sldMk cId="2298592726" sldId="276"/>
        </pc:sldMkLst>
        <pc:spChg chg="mod">
          <ac:chgData name="Glenn Rabie" userId="S::grabie@shoprite.co.za::e416ac7e-2c75-46ed-9c56-147d448b2bc7" providerId="AD" clId="Web-{8C8D4F0C-661E-B96F-5801-F54445DD4AEA}" dt="2021-08-02T10:07:28.525" v="2" actId="20577"/>
          <ac:spMkLst>
            <pc:docMk/>
            <pc:sldMk cId="2298592726" sldId="276"/>
            <ac:spMk id="4" creationId="{2CD71F89-D207-4D69-9EFC-179A20E90055}"/>
          </ac:spMkLst>
        </pc:spChg>
      </pc:sldChg>
    </pc:docChg>
  </pc:docChgLst>
  <pc:docChgLst>
    <pc:chgData name="Stephen Booysen" userId="S::srbooysen@shoprite.co.za::17b2543c-3ec9-4e03-89fd-91fbbae20c85" providerId="AD" clId="Web-{D71D96E1-4C29-51A7-A5E1-E2D1555E99B3}"/>
    <pc:docChg chg="modSld">
      <pc:chgData name="Stephen Booysen" userId="S::srbooysen@shoprite.co.za::17b2543c-3ec9-4e03-89fd-91fbbae20c85" providerId="AD" clId="Web-{D71D96E1-4C29-51A7-A5E1-E2D1555E99B3}" dt="2021-11-10T07:23:08.882" v="1"/>
      <pc:docMkLst>
        <pc:docMk/>
      </pc:docMkLst>
      <pc:sldChg chg="delSp">
        <pc:chgData name="Stephen Booysen" userId="S::srbooysen@shoprite.co.za::17b2543c-3ec9-4e03-89fd-91fbbae20c85" providerId="AD" clId="Web-{D71D96E1-4C29-51A7-A5E1-E2D1555E99B3}" dt="2021-11-10T07:23:08.882" v="1"/>
        <pc:sldMkLst>
          <pc:docMk/>
          <pc:sldMk cId="470954368" sldId="270"/>
        </pc:sldMkLst>
        <pc:spChg chg="topLvl">
          <ac:chgData name="Stephen Booysen" userId="S::srbooysen@shoprite.co.za::17b2543c-3ec9-4e03-89fd-91fbbae20c85" providerId="AD" clId="Web-{D71D96E1-4C29-51A7-A5E1-E2D1555E99B3}" dt="2021-11-10T07:21:44.599" v="0"/>
          <ac:spMkLst>
            <pc:docMk/>
            <pc:sldMk cId="470954368" sldId="270"/>
            <ac:spMk id="516" creationId="{00000000-0000-0000-0000-000000000000}"/>
          </ac:spMkLst>
        </pc:spChg>
        <pc:spChg chg="topLvl">
          <ac:chgData name="Stephen Booysen" userId="S::srbooysen@shoprite.co.za::17b2543c-3ec9-4e03-89fd-91fbbae20c85" providerId="AD" clId="Web-{D71D96E1-4C29-51A7-A5E1-E2D1555E99B3}" dt="2021-11-10T07:23:08.882" v="1"/>
          <ac:spMkLst>
            <pc:docMk/>
            <pc:sldMk cId="470954368" sldId="270"/>
            <ac:spMk id="546" creationId="{00000000-0000-0000-0000-000000000000}"/>
          </ac:spMkLst>
        </pc:spChg>
        <pc:grpChg chg="del">
          <ac:chgData name="Stephen Booysen" userId="S::srbooysen@shoprite.co.za::17b2543c-3ec9-4e03-89fd-91fbbae20c85" providerId="AD" clId="Web-{D71D96E1-4C29-51A7-A5E1-E2D1555E99B3}" dt="2021-11-10T07:21:44.599" v="0"/>
          <ac:grpSpMkLst>
            <pc:docMk/>
            <pc:sldMk cId="470954368" sldId="270"/>
            <ac:grpSpMk id="515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D71D96E1-4C29-51A7-A5E1-E2D1555E99B3}" dt="2021-11-10T07:23:08.882" v="1"/>
          <ac:grpSpMkLst>
            <pc:docMk/>
            <pc:sldMk cId="470954368" sldId="270"/>
            <ac:grpSpMk id="545" creationId="{00000000-0000-0000-0000-000000000000}"/>
          </ac:grpSpMkLst>
        </pc:grpChg>
        <pc:picChg chg="topLvl">
          <ac:chgData name="Stephen Booysen" userId="S::srbooysen@shoprite.co.za::17b2543c-3ec9-4e03-89fd-91fbbae20c85" providerId="AD" clId="Web-{D71D96E1-4C29-51A7-A5E1-E2D1555E99B3}" dt="2021-11-10T07:21:44.599" v="0"/>
          <ac:picMkLst>
            <pc:docMk/>
            <pc:sldMk cId="470954368" sldId="270"/>
            <ac:picMk id="517" creationId="{00000000-0000-0000-0000-000000000000}"/>
          </ac:picMkLst>
        </pc:picChg>
        <pc:picChg chg="topLvl">
          <ac:chgData name="Stephen Booysen" userId="S::srbooysen@shoprite.co.za::17b2543c-3ec9-4e03-89fd-91fbbae20c85" providerId="AD" clId="Web-{D71D96E1-4C29-51A7-A5E1-E2D1555E99B3}" dt="2021-11-10T07:23:08.882" v="1"/>
          <ac:picMkLst>
            <pc:docMk/>
            <pc:sldMk cId="470954368" sldId="270"/>
            <ac:picMk id="547" creationId="{00000000-0000-0000-0000-000000000000}"/>
          </ac:picMkLst>
        </pc:picChg>
      </pc:sldChg>
    </pc:docChg>
  </pc:docChgLst>
  <pc:docChgLst>
    <pc:chgData name="Stephen Booysen" userId="S::srbooysen@shoprite.co.za::17b2543c-3ec9-4e03-89fd-91fbbae20c85" providerId="AD" clId="Web-{C8E0D645-20DA-E874-B206-754202585E9B}"/>
    <pc:docChg chg="modSld">
      <pc:chgData name="Stephen Booysen" userId="S::srbooysen@shoprite.co.za::17b2543c-3ec9-4e03-89fd-91fbbae20c85" providerId="AD" clId="Web-{C8E0D645-20DA-E874-B206-754202585E9B}" dt="2021-08-02T10:23:05.184" v="4" actId="20577"/>
      <pc:docMkLst>
        <pc:docMk/>
      </pc:docMkLst>
      <pc:sldChg chg="modSp">
        <pc:chgData name="Stephen Booysen" userId="S::srbooysen@shoprite.co.za::17b2543c-3ec9-4e03-89fd-91fbbae20c85" providerId="AD" clId="Web-{C8E0D645-20DA-E874-B206-754202585E9B}" dt="2021-08-02T10:23:05.184" v="4" actId="20577"/>
        <pc:sldMkLst>
          <pc:docMk/>
          <pc:sldMk cId="1939294372" sldId="277"/>
        </pc:sldMkLst>
        <pc:spChg chg="mod">
          <ac:chgData name="Stephen Booysen" userId="S::srbooysen@shoprite.co.za::17b2543c-3ec9-4e03-89fd-91fbbae20c85" providerId="AD" clId="Web-{C8E0D645-20DA-E874-B206-754202585E9B}" dt="2021-08-02T10:23:05.184" v="4" actId="20577"/>
          <ac:spMkLst>
            <pc:docMk/>
            <pc:sldMk cId="1939294372" sldId="277"/>
            <ac:spMk id="50" creationId="{CD6DDC18-B0DB-4FE9-A07B-61B9826A9979}"/>
          </ac:spMkLst>
        </pc:spChg>
      </pc:sldChg>
    </pc:docChg>
  </pc:docChgLst>
  <pc:docChgLst>
    <pc:chgData name="Mark Cotton" userId="S::mcotton@shoprite.co.za::1ee5d0c0-3b95-4284-a354-81386d0f9701" providerId="AD" clId="Web-{23D8B06A-C8C7-9BED-BE9D-6D13D5D12FA8}"/>
    <pc:docChg chg="modSld">
      <pc:chgData name="Mark Cotton" userId="S::mcotton@shoprite.co.za::1ee5d0c0-3b95-4284-a354-81386d0f9701" providerId="AD" clId="Web-{23D8B06A-C8C7-9BED-BE9D-6D13D5D12FA8}" dt="2021-09-21T08:10:25.846" v="1" actId="20577"/>
      <pc:docMkLst>
        <pc:docMk/>
      </pc:docMkLst>
      <pc:sldChg chg="modSp">
        <pc:chgData name="Mark Cotton" userId="S::mcotton@shoprite.co.za::1ee5d0c0-3b95-4284-a354-81386d0f9701" providerId="AD" clId="Web-{23D8B06A-C8C7-9BED-BE9D-6D13D5D12FA8}" dt="2021-09-21T08:10:25.846" v="1" actId="20577"/>
        <pc:sldMkLst>
          <pc:docMk/>
          <pc:sldMk cId="1939294372" sldId="277"/>
        </pc:sldMkLst>
        <pc:spChg chg="mod">
          <ac:chgData name="Mark Cotton" userId="S::mcotton@shoprite.co.za::1ee5d0c0-3b95-4284-a354-81386d0f9701" providerId="AD" clId="Web-{23D8B06A-C8C7-9BED-BE9D-6D13D5D12FA8}" dt="2021-09-21T08:10:25.846" v="1" actId="20577"/>
          <ac:spMkLst>
            <pc:docMk/>
            <pc:sldMk cId="1939294372" sldId="277"/>
            <ac:spMk id="37" creationId="{C9EB7E0A-B788-4E4D-B510-A3D83DE1B2E0}"/>
          </ac:spMkLst>
        </pc:spChg>
      </pc:sldChg>
    </pc:docChg>
  </pc:docChgLst>
  <pc:docChgLst>
    <pc:chgData name="Stephen Booysen" userId="S::srbooysen@shoprite.co.za::17b2543c-3ec9-4e03-89fd-91fbbae20c85" providerId="AD" clId="Web-{AAECB1D8-F552-B4E5-D76D-A2C721562971}"/>
    <pc:docChg chg="addSld delSld modSld sldOrd">
      <pc:chgData name="Stephen Booysen" userId="S::srbooysen@shoprite.co.za::17b2543c-3ec9-4e03-89fd-91fbbae20c85" providerId="AD" clId="Web-{AAECB1D8-F552-B4E5-D76D-A2C721562971}" dt="2022-01-24T10:02:14.226" v="111"/>
      <pc:docMkLst>
        <pc:docMk/>
      </pc:docMkLst>
      <pc:sldChg chg="mod modShow">
        <pc:chgData name="Stephen Booysen" userId="S::srbooysen@shoprite.co.za::17b2543c-3ec9-4e03-89fd-91fbbae20c85" providerId="AD" clId="Web-{AAECB1D8-F552-B4E5-D76D-A2C721562971}" dt="2022-01-24T10:02:14.226" v="111"/>
        <pc:sldMkLst>
          <pc:docMk/>
          <pc:sldMk cId="0" sldId="258"/>
        </pc:sldMkLst>
      </pc:sldChg>
      <pc:sldChg chg="mod modShow">
        <pc:chgData name="Stephen Booysen" userId="S::srbooysen@shoprite.co.za::17b2543c-3ec9-4e03-89fd-91fbbae20c85" providerId="AD" clId="Web-{AAECB1D8-F552-B4E5-D76D-A2C721562971}" dt="2022-01-24T10:02:13.945" v="110"/>
        <pc:sldMkLst>
          <pc:docMk/>
          <pc:sldMk cId="470954368" sldId="270"/>
        </pc:sldMkLst>
      </pc:sldChg>
      <pc:sldChg chg="mod modShow">
        <pc:chgData name="Stephen Booysen" userId="S::srbooysen@shoprite.co.za::17b2543c-3ec9-4e03-89fd-91fbbae20c85" providerId="AD" clId="Web-{AAECB1D8-F552-B4E5-D76D-A2C721562971}" dt="2022-01-24T10:01:59.944" v="107"/>
        <pc:sldMkLst>
          <pc:docMk/>
          <pc:sldMk cId="2298592726" sldId="276"/>
        </pc:sldMkLst>
      </pc:sldChg>
      <pc:sldChg chg="ord">
        <pc:chgData name="Stephen Booysen" userId="S::srbooysen@shoprite.co.za::17b2543c-3ec9-4e03-89fd-91fbbae20c85" providerId="AD" clId="Web-{AAECB1D8-F552-B4E5-D76D-A2C721562971}" dt="2022-01-24T10:01:42.319" v="105"/>
        <pc:sldMkLst>
          <pc:docMk/>
          <pc:sldMk cId="1939294372" sldId="277"/>
        </pc:sldMkLst>
      </pc:sldChg>
      <pc:sldChg chg="mod modShow">
        <pc:chgData name="Stephen Booysen" userId="S::srbooysen@shoprite.co.za::17b2543c-3ec9-4e03-89fd-91fbbae20c85" providerId="AD" clId="Web-{AAECB1D8-F552-B4E5-D76D-A2C721562971}" dt="2022-01-24T10:02:13.695" v="109"/>
        <pc:sldMkLst>
          <pc:docMk/>
          <pc:sldMk cId="1214788763" sldId="279"/>
        </pc:sldMkLst>
      </pc:sldChg>
      <pc:sldChg chg="mod ord modShow">
        <pc:chgData name="Stephen Booysen" userId="S::srbooysen@shoprite.co.za::17b2543c-3ec9-4e03-89fd-91fbbae20c85" providerId="AD" clId="Web-{AAECB1D8-F552-B4E5-D76D-A2C721562971}" dt="2022-01-24T10:02:00.304" v="108"/>
        <pc:sldMkLst>
          <pc:docMk/>
          <pc:sldMk cId="3835808960" sldId="280"/>
        </pc:sldMkLst>
      </pc:sldChg>
      <pc:sldChg chg="delSp add del replId">
        <pc:chgData name="Stephen Booysen" userId="S::srbooysen@shoprite.co.za::17b2543c-3ec9-4e03-89fd-91fbbae20c85" providerId="AD" clId="Web-{AAECB1D8-F552-B4E5-D76D-A2C721562971}" dt="2022-01-24T09:57:51.188" v="48"/>
        <pc:sldMkLst>
          <pc:docMk/>
          <pc:sldMk cId="2145067875" sldId="281"/>
        </pc:sldMkLst>
        <pc:spChg chg="del">
          <ac:chgData name="Stephen Booysen" userId="S::srbooysen@shoprite.co.za::17b2543c-3ec9-4e03-89fd-91fbbae20c85" providerId="AD" clId="Web-{AAECB1D8-F552-B4E5-D76D-A2C721562971}" dt="2022-01-24T09:57:30.657" v="46"/>
          <ac:spMkLst>
            <pc:docMk/>
            <pc:sldMk cId="2145067875" sldId="281"/>
            <ac:spMk id="482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57" v="45"/>
          <ac:spMkLst>
            <pc:docMk/>
            <pc:sldMk cId="2145067875" sldId="281"/>
            <ac:spMk id="483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57" v="44"/>
          <ac:spMkLst>
            <pc:docMk/>
            <pc:sldMk cId="2145067875" sldId="281"/>
            <ac:spMk id="484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57" v="43"/>
          <ac:spMkLst>
            <pc:docMk/>
            <pc:sldMk cId="2145067875" sldId="281"/>
            <ac:spMk id="485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57" v="42"/>
          <ac:spMkLst>
            <pc:docMk/>
            <pc:sldMk cId="2145067875" sldId="281"/>
            <ac:spMk id="487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57" v="41"/>
          <ac:spMkLst>
            <pc:docMk/>
            <pc:sldMk cId="2145067875" sldId="281"/>
            <ac:spMk id="488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41" v="36"/>
          <ac:spMkLst>
            <pc:docMk/>
            <pc:sldMk cId="2145067875" sldId="281"/>
            <ac:spMk id="506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41" v="35"/>
          <ac:spMkLst>
            <pc:docMk/>
            <pc:sldMk cId="2145067875" sldId="281"/>
            <ac:spMk id="507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41" v="33"/>
          <ac:spMkLst>
            <pc:docMk/>
            <pc:sldMk cId="2145067875" sldId="281"/>
            <ac:spMk id="509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41" v="30"/>
          <ac:spMkLst>
            <pc:docMk/>
            <pc:sldMk cId="2145067875" sldId="281"/>
            <ac:spMk id="512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41" v="27"/>
          <ac:spMkLst>
            <pc:docMk/>
            <pc:sldMk cId="2145067875" sldId="281"/>
            <ac:spMk id="516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25" v="20"/>
          <ac:spMkLst>
            <pc:docMk/>
            <pc:sldMk cId="2145067875" sldId="281"/>
            <ac:spMk id="535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25" v="18"/>
          <ac:spMkLst>
            <pc:docMk/>
            <pc:sldMk cId="2145067875" sldId="281"/>
            <ac:spMk id="537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25" v="16"/>
          <ac:spMkLst>
            <pc:docMk/>
            <pc:sldMk cId="2145067875" sldId="281"/>
            <ac:spMk id="540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25" v="13"/>
          <ac:spMkLst>
            <pc:docMk/>
            <pc:sldMk cId="2145067875" sldId="281"/>
            <ac:spMk id="543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25" v="12"/>
          <ac:spMkLst>
            <pc:docMk/>
            <pc:sldMk cId="2145067875" sldId="281"/>
            <ac:spMk id="544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30.610" v="11"/>
          <ac:spMkLst>
            <pc:docMk/>
            <pc:sldMk cId="2145067875" sldId="281"/>
            <ac:spMk id="546" creationId="{00000000-0000-0000-0000-000000000000}"/>
          </ac:spMkLst>
        </pc:spChg>
        <pc:grpChg chg="del">
          <ac:chgData name="Stephen Booysen" userId="S::srbooysen@shoprite.co.za::17b2543c-3ec9-4e03-89fd-91fbbae20c85" providerId="AD" clId="Web-{AAECB1D8-F552-B4E5-D76D-A2C721562971}" dt="2022-01-24T09:57:30.657" v="40"/>
          <ac:grpSpMkLst>
            <pc:docMk/>
            <pc:sldMk cId="2145067875" sldId="281"/>
            <ac:grpSpMk id="491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30.657" v="39"/>
          <ac:grpSpMkLst>
            <pc:docMk/>
            <pc:sldMk cId="2145067875" sldId="281"/>
            <ac:grpSpMk id="495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30.657" v="38"/>
          <ac:grpSpMkLst>
            <pc:docMk/>
            <pc:sldMk cId="2145067875" sldId="281"/>
            <ac:grpSpMk id="499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30.641" v="37"/>
          <ac:grpSpMkLst>
            <pc:docMk/>
            <pc:sldMk cId="2145067875" sldId="281"/>
            <ac:grpSpMk id="503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30.641" v="25"/>
          <ac:grpSpMkLst>
            <pc:docMk/>
            <pc:sldMk cId="2145067875" sldId="281"/>
            <ac:grpSpMk id="518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30.641" v="24"/>
          <ac:grpSpMkLst>
            <pc:docMk/>
            <pc:sldMk cId="2145067875" sldId="281"/>
            <ac:grpSpMk id="522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30.625" v="23"/>
          <ac:grpSpMkLst>
            <pc:docMk/>
            <pc:sldMk cId="2145067875" sldId="281"/>
            <ac:grpSpMk id="526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30.625" v="22"/>
          <ac:grpSpMkLst>
            <pc:docMk/>
            <pc:sldMk cId="2145067875" sldId="281"/>
            <ac:grpSpMk id="530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30.610" v="8"/>
          <ac:grpSpMkLst>
            <pc:docMk/>
            <pc:sldMk cId="2145067875" sldId="281"/>
            <ac:grpSpMk id="549" creationId="{00000000-0000-0000-0000-000000000000}"/>
          </ac:grpSpMkLst>
        </pc:grpChg>
        <pc:picChg chg="del">
          <ac:chgData name="Stephen Booysen" userId="S::srbooysen@shoprite.co.za::17b2543c-3ec9-4e03-89fd-91fbbae20c85" providerId="AD" clId="Web-{AAECB1D8-F552-B4E5-D76D-A2C721562971}" dt="2022-01-24T09:57:30.641" v="34"/>
          <ac:picMkLst>
            <pc:docMk/>
            <pc:sldMk cId="2145067875" sldId="281"/>
            <ac:picMk id="508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41" v="32"/>
          <ac:picMkLst>
            <pc:docMk/>
            <pc:sldMk cId="2145067875" sldId="281"/>
            <ac:picMk id="510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41" v="31"/>
          <ac:picMkLst>
            <pc:docMk/>
            <pc:sldMk cId="2145067875" sldId="281"/>
            <ac:picMk id="511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41" v="29"/>
          <ac:picMkLst>
            <pc:docMk/>
            <pc:sldMk cId="2145067875" sldId="281"/>
            <ac:picMk id="513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41" v="28"/>
          <ac:picMkLst>
            <pc:docMk/>
            <pc:sldMk cId="2145067875" sldId="281"/>
            <ac:picMk id="51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41" v="26"/>
          <ac:picMkLst>
            <pc:docMk/>
            <pc:sldMk cId="2145067875" sldId="281"/>
            <ac:picMk id="51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25" v="21"/>
          <ac:picMkLst>
            <pc:docMk/>
            <pc:sldMk cId="2145067875" sldId="281"/>
            <ac:picMk id="53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25" v="19"/>
          <ac:picMkLst>
            <pc:docMk/>
            <pc:sldMk cId="2145067875" sldId="281"/>
            <ac:picMk id="536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25" v="17"/>
          <ac:picMkLst>
            <pc:docMk/>
            <pc:sldMk cId="2145067875" sldId="281"/>
            <ac:picMk id="539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25" v="15"/>
          <ac:picMkLst>
            <pc:docMk/>
            <pc:sldMk cId="2145067875" sldId="281"/>
            <ac:picMk id="541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25" v="14"/>
          <ac:picMkLst>
            <pc:docMk/>
            <pc:sldMk cId="2145067875" sldId="281"/>
            <ac:picMk id="542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10" v="10"/>
          <ac:picMkLst>
            <pc:docMk/>
            <pc:sldMk cId="2145067875" sldId="281"/>
            <ac:picMk id="54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10" v="9"/>
          <ac:picMkLst>
            <pc:docMk/>
            <pc:sldMk cId="2145067875" sldId="281"/>
            <ac:picMk id="548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10" v="7"/>
          <ac:picMkLst>
            <pc:docMk/>
            <pc:sldMk cId="2145067875" sldId="281"/>
            <ac:picMk id="552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10" v="6"/>
          <ac:picMkLst>
            <pc:docMk/>
            <pc:sldMk cId="2145067875" sldId="281"/>
            <ac:picMk id="553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10" v="5"/>
          <ac:picMkLst>
            <pc:docMk/>
            <pc:sldMk cId="2145067875" sldId="281"/>
            <ac:picMk id="55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10" v="4"/>
          <ac:picMkLst>
            <pc:docMk/>
            <pc:sldMk cId="2145067875" sldId="281"/>
            <ac:picMk id="555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30.610" v="3"/>
          <ac:picMkLst>
            <pc:docMk/>
            <pc:sldMk cId="2145067875" sldId="281"/>
            <ac:picMk id="556" creationId="{00000000-0000-0000-0000-000000000000}"/>
          </ac:picMkLst>
        </pc:picChg>
      </pc:sldChg>
      <pc:sldChg chg="new del">
        <pc:chgData name="Stephen Booysen" userId="S::srbooysen@shoprite.co.za::17b2543c-3ec9-4e03-89fd-91fbbae20c85" providerId="AD" clId="Web-{AAECB1D8-F552-B4E5-D76D-A2C721562971}" dt="2022-01-24T09:57:21.219" v="1"/>
        <pc:sldMkLst>
          <pc:docMk/>
          <pc:sldMk cId="2281892639" sldId="281"/>
        </pc:sldMkLst>
      </pc:sldChg>
      <pc:sldChg chg="addSp delSp modSp add ord replId">
        <pc:chgData name="Stephen Booysen" userId="S::srbooysen@shoprite.co.za::17b2543c-3ec9-4e03-89fd-91fbbae20c85" providerId="AD" clId="Web-{AAECB1D8-F552-B4E5-D76D-A2C721562971}" dt="2022-01-24T10:00:00.613" v="104"/>
        <pc:sldMkLst>
          <pc:docMk/>
          <pc:sldMk cId="2487083471" sldId="282"/>
        </pc:sldMkLst>
        <pc:spChg chg="del">
          <ac:chgData name="Stephen Booysen" userId="S::srbooysen@shoprite.co.za::17b2543c-3ec9-4e03-89fd-91fbbae20c85" providerId="AD" clId="Web-{AAECB1D8-F552-B4E5-D76D-A2C721562971}" dt="2022-01-24T09:57:54.892" v="93"/>
          <ac:spMkLst>
            <pc:docMk/>
            <pc:sldMk cId="2487083471" sldId="282"/>
            <ac:spMk id="482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92" v="92"/>
          <ac:spMkLst>
            <pc:docMk/>
            <pc:sldMk cId="2487083471" sldId="282"/>
            <ac:spMk id="483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92" v="91"/>
          <ac:spMkLst>
            <pc:docMk/>
            <pc:sldMk cId="2487083471" sldId="282"/>
            <ac:spMk id="484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92" v="90"/>
          <ac:spMkLst>
            <pc:docMk/>
            <pc:sldMk cId="2487083471" sldId="282"/>
            <ac:spMk id="485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92" v="89"/>
          <ac:spMkLst>
            <pc:docMk/>
            <pc:sldMk cId="2487083471" sldId="282"/>
            <ac:spMk id="487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76" v="88"/>
          <ac:spMkLst>
            <pc:docMk/>
            <pc:sldMk cId="2487083471" sldId="282"/>
            <ac:spMk id="488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76" v="83"/>
          <ac:spMkLst>
            <pc:docMk/>
            <pc:sldMk cId="2487083471" sldId="282"/>
            <ac:spMk id="506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76" v="82"/>
          <ac:spMkLst>
            <pc:docMk/>
            <pc:sldMk cId="2487083471" sldId="282"/>
            <ac:spMk id="507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76" v="80"/>
          <ac:spMkLst>
            <pc:docMk/>
            <pc:sldMk cId="2487083471" sldId="282"/>
            <ac:spMk id="509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76" v="77"/>
          <ac:spMkLst>
            <pc:docMk/>
            <pc:sldMk cId="2487083471" sldId="282"/>
            <ac:spMk id="512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76" v="74"/>
          <ac:spMkLst>
            <pc:docMk/>
            <pc:sldMk cId="2487083471" sldId="282"/>
            <ac:spMk id="516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60" v="67"/>
          <ac:spMkLst>
            <pc:docMk/>
            <pc:sldMk cId="2487083471" sldId="282"/>
            <ac:spMk id="535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60" v="65"/>
          <ac:spMkLst>
            <pc:docMk/>
            <pc:sldMk cId="2487083471" sldId="282"/>
            <ac:spMk id="537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60" v="64"/>
          <ac:spMkLst>
            <pc:docMk/>
            <pc:sldMk cId="2487083471" sldId="282"/>
            <ac:spMk id="538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60" v="62"/>
          <ac:spMkLst>
            <pc:docMk/>
            <pc:sldMk cId="2487083471" sldId="282"/>
            <ac:spMk id="540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60" v="59"/>
          <ac:spMkLst>
            <pc:docMk/>
            <pc:sldMk cId="2487083471" sldId="282"/>
            <ac:spMk id="543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60" v="58"/>
          <ac:spMkLst>
            <pc:docMk/>
            <pc:sldMk cId="2487083471" sldId="282"/>
            <ac:spMk id="544" creationId="{00000000-0000-0000-0000-000000000000}"/>
          </ac:spMkLst>
        </pc:spChg>
        <pc:spChg chg="del">
          <ac:chgData name="Stephen Booysen" userId="S::srbooysen@shoprite.co.za::17b2543c-3ec9-4e03-89fd-91fbbae20c85" providerId="AD" clId="Web-{AAECB1D8-F552-B4E5-D76D-A2C721562971}" dt="2022-01-24T09:57:54.860" v="57"/>
          <ac:spMkLst>
            <pc:docMk/>
            <pc:sldMk cId="2487083471" sldId="282"/>
            <ac:spMk id="546" creationId="{00000000-0000-0000-0000-000000000000}"/>
          </ac:spMkLst>
        </pc:spChg>
        <pc:grpChg chg="del">
          <ac:chgData name="Stephen Booysen" userId="S::srbooysen@shoprite.co.za::17b2543c-3ec9-4e03-89fd-91fbbae20c85" providerId="AD" clId="Web-{AAECB1D8-F552-B4E5-D76D-A2C721562971}" dt="2022-01-24T09:57:54.876" v="87"/>
          <ac:grpSpMkLst>
            <pc:docMk/>
            <pc:sldMk cId="2487083471" sldId="282"/>
            <ac:grpSpMk id="491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54.876" v="86"/>
          <ac:grpSpMkLst>
            <pc:docMk/>
            <pc:sldMk cId="2487083471" sldId="282"/>
            <ac:grpSpMk id="495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54.876" v="85"/>
          <ac:grpSpMkLst>
            <pc:docMk/>
            <pc:sldMk cId="2487083471" sldId="282"/>
            <ac:grpSpMk id="499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54.876" v="84"/>
          <ac:grpSpMkLst>
            <pc:docMk/>
            <pc:sldMk cId="2487083471" sldId="282"/>
            <ac:grpSpMk id="503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54.876" v="72"/>
          <ac:grpSpMkLst>
            <pc:docMk/>
            <pc:sldMk cId="2487083471" sldId="282"/>
            <ac:grpSpMk id="518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54.876" v="71"/>
          <ac:grpSpMkLst>
            <pc:docMk/>
            <pc:sldMk cId="2487083471" sldId="282"/>
            <ac:grpSpMk id="522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54.876" v="70"/>
          <ac:grpSpMkLst>
            <pc:docMk/>
            <pc:sldMk cId="2487083471" sldId="282"/>
            <ac:grpSpMk id="526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54.876" v="69"/>
          <ac:grpSpMkLst>
            <pc:docMk/>
            <pc:sldMk cId="2487083471" sldId="282"/>
            <ac:grpSpMk id="530" creationId="{00000000-0000-0000-0000-000000000000}"/>
          </ac:grpSpMkLst>
        </pc:grpChg>
        <pc:grpChg chg="del">
          <ac:chgData name="Stephen Booysen" userId="S::srbooysen@shoprite.co.za::17b2543c-3ec9-4e03-89fd-91fbbae20c85" providerId="AD" clId="Web-{AAECB1D8-F552-B4E5-D76D-A2C721562971}" dt="2022-01-24T09:57:54.860" v="54"/>
          <ac:grpSpMkLst>
            <pc:docMk/>
            <pc:sldMk cId="2487083471" sldId="282"/>
            <ac:grpSpMk id="549" creationId="{00000000-0000-0000-0000-000000000000}"/>
          </ac:grpSpMkLst>
        </pc:grpChg>
        <pc:picChg chg="add mod">
          <ac:chgData name="Stephen Booysen" userId="S::srbooysen@shoprite.co.za::17b2543c-3ec9-4e03-89fd-91fbbae20c85" providerId="AD" clId="Web-{AAECB1D8-F552-B4E5-D76D-A2C721562971}" dt="2022-01-24T09:58:42.612" v="97" actId="1076"/>
          <ac:picMkLst>
            <pc:docMk/>
            <pc:sldMk cId="2487083471" sldId="282"/>
            <ac:picMk id="2" creationId="{9F1592A6-4577-464E-A03A-B8877EFCA9CB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76" v="81"/>
          <ac:picMkLst>
            <pc:docMk/>
            <pc:sldMk cId="2487083471" sldId="282"/>
            <ac:picMk id="508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76" v="79"/>
          <ac:picMkLst>
            <pc:docMk/>
            <pc:sldMk cId="2487083471" sldId="282"/>
            <ac:picMk id="510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76" v="78"/>
          <ac:picMkLst>
            <pc:docMk/>
            <pc:sldMk cId="2487083471" sldId="282"/>
            <ac:picMk id="511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76" v="76"/>
          <ac:picMkLst>
            <pc:docMk/>
            <pc:sldMk cId="2487083471" sldId="282"/>
            <ac:picMk id="513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76" v="75"/>
          <ac:picMkLst>
            <pc:docMk/>
            <pc:sldMk cId="2487083471" sldId="282"/>
            <ac:picMk id="51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76" v="73"/>
          <ac:picMkLst>
            <pc:docMk/>
            <pc:sldMk cId="2487083471" sldId="282"/>
            <ac:picMk id="51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76" v="68"/>
          <ac:picMkLst>
            <pc:docMk/>
            <pc:sldMk cId="2487083471" sldId="282"/>
            <ac:picMk id="53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66"/>
          <ac:picMkLst>
            <pc:docMk/>
            <pc:sldMk cId="2487083471" sldId="282"/>
            <ac:picMk id="536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63"/>
          <ac:picMkLst>
            <pc:docMk/>
            <pc:sldMk cId="2487083471" sldId="282"/>
            <ac:picMk id="539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61"/>
          <ac:picMkLst>
            <pc:docMk/>
            <pc:sldMk cId="2487083471" sldId="282"/>
            <ac:picMk id="541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60"/>
          <ac:picMkLst>
            <pc:docMk/>
            <pc:sldMk cId="2487083471" sldId="282"/>
            <ac:picMk id="542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56"/>
          <ac:picMkLst>
            <pc:docMk/>
            <pc:sldMk cId="2487083471" sldId="282"/>
            <ac:picMk id="54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55"/>
          <ac:picMkLst>
            <pc:docMk/>
            <pc:sldMk cId="2487083471" sldId="282"/>
            <ac:picMk id="548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53"/>
          <ac:picMkLst>
            <pc:docMk/>
            <pc:sldMk cId="2487083471" sldId="282"/>
            <ac:picMk id="552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52"/>
          <ac:picMkLst>
            <pc:docMk/>
            <pc:sldMk cId="2487083471" sldId="282"/>
            <ac:picMk id="553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51"/>
          <ac:picMkLst>
            <pc:docMk/>
            <pc:sldMk cId="2487083471" sldId="282"/>
            <ac:picMk id="55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50"/>
          <ac:picMkLst>
            <pc:docMk/>
            <pc:sldMk cId="2487083471" sldId="282"/>
            <ac:picMk id="555" creationId="{00000000-0000-0000-0000-000000000000}"/>
          </ac:picMkLst>
        </pc:picChg>
        <pc:picChg chg="del">
          <ac:chgData name="Stephen Booysen" userId="S::srbooysen@shoprite.co.za::17b2543c-3ec9-4e03-89fd-91fbbae20c85" providerId="AD" clId="Web-{AAECB1D8-F552-B4E5-D76D-A2C721562971}" dt="2022-01-24T09:57:54.860" v="49"/>
          <ac:picMkLst>
            <pc:docMk/>
            <pc:sldMk cId="2487083471" sldId="282"/>
            <ac:picMk id="556" creationId="{00000000-0000-0000-0000-000000000000}"/>
          </ac:picMkLst>
        </pc:picChg>
      </pc:sldChg>
      <pc:sldChg chg="add ord">
        <pc:chgData name="Stephen Booysen" userId="S::srbooysen@shoprite.co.za::17b2543c-3ec9-4e03-89fd-91fbbae20c85" providerId="AD" clId="Web-{AAECB1D8-F552-B4E5-D76D-A2C721562971}" dt="2022-01-24T09:59:27.769" v="101"/>
        <pc:sldMkLst>
          <pc:docMk/>
          <pc:sldMk cId="541683101" sldId="283"/>
        </pc:sldMkLst>
      </pc:sldChg>
      <pc:sldChg chg="add ord">
        <pc:chgData name="Stephen Booysen" userId="S::srbooysen@shoprite.co.za::17b2543c-3ec9-4e03-89fd-91fbbae20c85" providerId="AD" clId="Web-{AAECB1D8-F552-B4E5-D76D-A2C721562971}" dt="2022-01-24T09:59:27.769" v="102"/>
        <pc:sldMkLst>
          <pc:docMk/>
          <pc:sldMk cId="1765313217" sldId="284"/>
        </pc:sldMkLst>
      </pc:sldChg>
      <pc:sldChg chg="add ord">
        <pc:chgData name="Stephen Booysen" userId="S::srbooysen@shoprite.co.za::17b2543c-3ec9-4e03-89fd-91fbbae20c85" providerId="AD" clId="Web-{AAECB1D8-F552-B4E5-D76D-A2C721562971}" dt="2022-01-24T09:59:27.769" v="103"/>
        <pc:sldMkLst>
          <pc:docMk/>
          <pc:sldMk cId="2831128467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fff56f1e6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fff56f1e6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c79509f6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c79509f66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883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c79509f6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c79509f66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040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b3cf07b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b3cf07b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06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d767280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d767280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d767280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d767280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1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d767280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d767280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27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c4a0063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c4a0063a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Customer Engagement Micro Services: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Services that BU’s can develop to create a unique customer experience specific to their businesses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Other BU’s can then rebrand and reuse if applicable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E.g. 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Core Services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Services that will be developed centrally to enhance scalability and reuse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E.g. common checkout enhances omni-channel integration and collection of customer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Services centralised to enhance enterprise inventory visibility, enterprise customer visibility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E.g. DOM matches customer demand with fulfillment capabilities to provide best service at lowest cost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Simplify integration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BU specific requirements will still be incorporated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Fulfillment Services: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Allow innovation around fulfillment including 3rd party providers and suppliers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Fulfillment capabilities can be developed by BU’s but leveraged across the group through DOM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E.g. dark stores, drop ship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c4a0063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c4a0063a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Customer Engagement Micro Services: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Services that BU’s can develop to create a unique customer experience specific to their businesses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Other BU’s can then rebrand and reuse if applicable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E.g. 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Core Services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Services that will be developed centrally to enhance scalability and reuse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E.g. common checkout enhances omni-channel integration and collection of customer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Services centralised to enhance enterprise inventory visibility, enterprise customer visibility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E.g. DOM matches customer demand with fulfillment capabilities to provide best service at lowest cost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Simplify integration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BU specific requirements will still be incorporated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Fulfillment Services: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Allow innovation around fulfillment including 3rd party providers and suppliers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Fulfillment capabilities can be developed by BU’s but leveraged across the group through DOM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E.g. dark stores, drop ship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61088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721f12474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721f12474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b3cf07bd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b3cf07bd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c79509f66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c79509f66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457200" y="1200154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4" marR="0" lvl="1" indent="-1267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0" marR="0" lvl="2" indent="-126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25" marR="0" lvl="3" indent="-1262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99" marR="0" lvl="4" indent="-1259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75" marR="0" lvl="5" indent="-1257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48" marR="0" lvl="6" indent="-1254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24" marR="0" lvl="7" indent="-1252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99" marR="0" lvl="8" indent="-1249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4" marR="0" lvl="1" indent="-1267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0" marR="0" lvl="2" indent="-126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25" marR="0" lvl="3" indent="-1262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99" marR="0" lvl="4" indent="-1259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75" marR="0" lvl="5" indent="-1257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48" marR="0" lvl="6" indent="-1254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24" marR="0" lvl="7" indent="-1252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99" marR="0" lvl="8" indent="-1249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6553201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1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body" idx="2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body" idx="3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8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>
            <a:spLocks noGrp="1"/>
          </p:cNvSpPr>
          <p:nvPr>
            <p:ph type="body" idx="1"/>
          </p:nvPr>
        </p:nvSpPr>
        <p:spPr>
          <a:xfrm>
            <a:off x="457199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dt" idx="10"/>
          </p:nvPr>
        </p:nvSpPr>
        <p:spPr>
          <a:xfrm>
            <a:off x="457199" y="466084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ftr" idx="11"/>
          </p:nvPr>
        </p:nvSpPr>
        <p:spPr>
          <a:xfrm>
            <a:off x="3124199" y="466084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sldNum" idx="12"/>
          </p:nvPr>
        </p:nvSpPr>
        <p:spPr>
          <a:xfrm>
            <a:off x="6553200" y="466084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title"/>
          </p:nvPr>
        </p:nvSpPr>
        <p:spPr>
          <a:xfrm>
            <a:off x="457199" y="222693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32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32"/>
          <p:cNvSpPr txBox="1">
            <a:spLocks noGrp="1"/>
          </p:cNvSpPr>
          <p:nvPr>
            <p:ph type="dt" idx="10"/>
          </p:nvPr>
        </p:nvSpPr>
        <p:spPr>
          <a:xfrm>
            <a:off x="457199" y="466084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32"/>
          <p:cNvSpPr txBox="1">
            <a:spLocks noGrp="1"/>
          </p:cNvSpPr>
          <p:nvPr>
            <p:ph type="ftr" idx="11"/>
          </p:nvPr>
        </p:nvSpPr>
        <p:spPr>
          <a:xfrm>
            <a:off x="3124199" y="466084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sldNum" idx="12"/>
          </p:nvPr>
        </p:nvSpPr>
        <p:spPr>
          <a:xfrm>
            <a:off x="6553200" y="466084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135" name="Google Shape;135;p3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3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4"/>
          <p:cNvSpPr txBox="1">
            <a:spLocks noGrp="1"/>
          </p:cNvSpPr>
          <p:nvPr>
            <p:ph type="title"/>
          </p:nvPr>
        </p:nvSpPr>
        <p:spPr>
          <a:xfrm>
            <a:off x="1457325" y="178594"/>
            <a:ext cx="6715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ldNum" idx="12"/>
          </p:nvPr>
        </p:nvSpPr>
        <p:spPr>
          <a:xfrm>
            <a:off x="616842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subTitle" idx="1"/>
          </p:nvPr>
        </p:nvSpPr>
        <p:spPr>
          <a:xfrm>
            <a:off x="339975" y="1046288"/>
            <a:ext cx="84054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>
            <a:spLocks noGrp="1"/>
          </p:cNvSpPr>
          <p:nvPr>
            <p:ph type="title"/>
          </p:nvPr>
        </p:nvSpPr>
        <p:spPr>
          <a:xfrm>
            <a:off x="457200" y="86798"/>
            <a:ext cx="4654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2"/>
          </p:nvPr>
        </p:nvSpPr>
        <p:spPr>
          <a:xfrm>
            <a:off x="7798526" y="235131"/>
            <a:ext cx="888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A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50" name="Google Shape;150;p36"/>
          <p:cNvSpPr/>
          <p:nvPr/>
        </p:nvSpPr>
        <p:spPr>
          <a:xfrm>
            <a:off x="-17585" y="188596"/>
            <a:ext cx="9161585" cy="4954904"/>
          </a:xfrm>
          <a:custGeom>
            <a:avLst/>
            <a:gdLst/>
            <a:ahLst/>
            <a:cxnLst/>
            <a:rect l="l" t="t" r="r" b="b"/>
            <a:pathLst>
              <a:path w="9161585" h="6606539" extrusionOk="0">
                <a:moveTo>
                  <a:pt x="0" y="6165165"/>
                </a:moveTo>
                <a:lnTo>
                  <a:pt x="9161585" y="0"/>
                </a:lnTo>
                <a:lnTo>
                  <a:pt x="9159239" y="6602436"/>
                </a:lnTo>
                <a:lnTo>
                  <a:pt x="6447" y="6606539"/>
                </a:lnTo>
                <a:lnTo>
                  <a:pt x="0" y="6165165"/>
                </a:lnTo>
                <a:close/>
              </a:path>
            </a:pathLst>
          </a:custGeom>
          <a:solidFill>
            <a:srgbClr val="0E0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6"/>
          <p:cNvSpPr txBox="1">
            <a:spLocks noGrp="1"/>
          </p:cNvSpPr>
          <p:nvPr>
            <p:ph type="ctrTitle"/>
          </p:nvPr>
        </p:nvSpPr>
        <p:spPr>
          <a:xfrm>
            <a:off x="685799" y="2413642"/>
            <a:ext cx="7772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6"/>
          <p:cNvSpPr txBox="1"/>
          <p:nvPr/>
        </p:nvSpPr>
        <p:spPr>
          <a:xfrm>
            <a:off x="252503" y="4751914"/>
            <a:ext cx="70869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Shoprite Checkers (Pty) Ltd, 2018   |   This information is proprietary to Shoprite Checkers (Pty) Ltd (“Shoprite”) and is confidential.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part hereof may be reproduced, copied, and/or transmitted (in any form or for any purpose) without Shoprite’s prior written consent.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36"/>
          <p:cNvCxnSpPr/>
          <p:nvPr/>
        </p:nvCxnSpPr>
        <p:spPr>
          <a:xfrm flipH="1">
            <a:off x="360040" y="4732900"/>
            <a:ext cx="6720000" cy="4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4" name="Google Shape;154;p36" descr="Project-Fox-Logo-Whi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0997" y="4727301"/>
            <a:ext cx="1222665" cy="2688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36"/>
          <p:cNvCxnSpPr/>
          <p:nvPr/>
        </p:nvCxnSpPr>
        <p:spPr>
          <a:xfrm rot="10800000">
            <a:off x="468600" y="522820"/>
            <a:ext cx="8218200" cy="8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 layout 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7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7"/>
          <p:cNvSpPr txBox="1">
            <a:spLocks noGrp="1"/>
          </p:cNvSpPr>
          <p:nvPr>
            <p:ph type="subTitle" idx="1"/>
          </p:nvPr>
        </p:nvSpPr>
        <p:spPr>
          <a:xfrm>
            <a:off x="312500" y="4022100"/>
            <a:ext cx="2544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&amp;Subtitle_IBlue">
  <p:cSld name="7_Title&amp;Subtitle_IBlue">
    <p:bg>
      <p:bgPr>
        <a:solidFill>
          <a:schemeClr val="accent4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body" idx="1"/>
          </p:nvPr>
        </p:nvSpPr>
        <p:spPr>
          <a:xfrm>
            <a:off x="266806" y="4750506"/>
            <a:ext cx="1446300" cy="248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975" tIns="53975" rIns="107975" bIns="53975" anchor="ctr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ftr" idx="11"/>
          </p:nvPr>
        </p:nvSpPr>
        <p:spPr>
          <a:xfrm>
            <a:off x="5621848" y="4903049"/>
            <a:ext cx="31065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8"/>
          <p:cNvSpPr txBox="1">
            <a:spLocks noGrp="1"/>
          </p:cNvSpPr>
          <p:nvPr>
            <p:ph type="sldNum" idx="12"/>
          </p:nvPr>
        </p:nvSpPr>
        <p:spPr>
          <a:xfrm flipH="1">
            <a:off x="8712814" y="4903050"/>
            <a:ext cx="1620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38"/>
          <p:cNvSpPr txBox="1">
            <a:spLocks noGrp="1"/>
          </p:cNvSpPr>
          <p:nvPr>
            <p:ph type="title"/>
          </p:nvPr>
        </p:nvSpPr>
        <p:spPr>
          <a:xfrm>
            <a:off x="266806" y="415705"/>
            <a:ext cx="8606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831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831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831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831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38"/>
          <p:cNvSpPr txBox="1">
            <a:spLocks noGrp="1"/>
          </p:cNvSpPr>
          <p:nvPr>
            <p:ph type="body" idx="2"/>
          </p:nvPr>
        </p:nvSpPr>
        <p:spPr>
          <a:xfrm>
            <a:off x="266806" y="823721"/>
            <a:ext cx="86061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9EB6E3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9EB6E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_1"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hoto">
  <p:cSld name="Blank with photo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>
            <a:spLocks noGrp="1"/>
          </p:cNvSpPr>
          <p:nvPr>
            <p:ph type="pic" idx="2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0"/>
          <p:cNvSpPr>
            <a:spLocks noGrp="1"/>
          </p:cNvSpPr>
          <p:nvPr>
            <p:ph type="pic" idx="3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40"/>
          <p:cNvSpPr>
            <a:spLocks noGrp="1"/>
          </p:cNvSpPr>
          <p:nvPr>
            <p:ph type="pic" idx="4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40"/>
          <p:cNvSpPr>
            <a:spLocks noGrp="1"/>
          </p:cNvSpPr>
          <p:nvPr>
            <p:ph type="pic" idx="5"/>
          </p:nvPr>
        </p:nvSpPr>
        <p:spPr>
          <a:xfrm>
            <a:off x="5300784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0"/>
          <p:cNvSpPr>
            <a:spLocks noGrp="1"/>
          </p:cNvSpPr>
          <p:nvPr>
            <p:ph type="pic" idx="6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40"/>
          <p:cNvSpPr>
            <a:spLocks noGrp="1"/>
          </p:cNvSpPr>
          <p:nvPr>
            <p:ph type="pic" idx="7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40"/>
          <p:cNvSpPr>
            <a:spLocks noGrp="1"/>
          </p:cNvSpPr>
          <p:nvPr>
            <p:ph type="pic" idx="8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0"/>
          <p:cNvSpPr>
            <a:spLocks noGrp="1"/>
          </p:cNvSpPr>
          <p:nvPr>
            <p:ph type="pic" idx="9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40"/>
          <p:cNvSpPr>
            <a:spLocks noGrp="1"/>
          </p:cNvSpPr>
          <p:nvPr>
            <p:ph type="pic" idx="13"/>
          </p:nvPr>
        </p:nvSpPr>
        <p:spPr>
          <a:xfrm>
            <a:off x="5300784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40"/>
          <p:cNvSpPr>
            <a:spLocks noGrp="1"/>
          </p:cNvSpPr>
          <p:nvPr>
            <p:ph type="pic" idx="14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40"/>
          <p:cNvSpPr txBox="1">
            <a:spLocks noGrp="1"/>
          </p:cNvSpPr>
          <p:nvPr>
            <p:ph type="sldNum" idx="12"/>
          </p:nvPr>
        </p:nvSpPr>
        <p:spPr>
          <a:xfrm>
            <a:off x="8454628" y="4686300"/>
            <a:ext cx="33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_2"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OBJECT_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84" name="Google Shape;184;p42"/>
          <p:cNvSpPr txBox="1">
            <a:spLocks noGrp="1"/>
          </p:cNvSpPr>
          <p:nvPr>
            <p:ph type="sldNum" idx="12"/>
          </p:nvPr>
        </p:nvSpPr>
        <p:spPr>
          <a:xfrm>
            <a:off x="7091910" y="473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5" name="Google Shape;185;p42"/>
          <p:cNvSpPr txBox="1">
            <a:spLocks noGrp="1"/>
          </p:cNvSpPr>
          <p:nvPr>
            <p:ph type="title"/>
          </p:nvPr>
        </p:nvSpPr>
        <p:spPr>
          <a:xfrm>
            <a:off x="234507" y="127946"/>
            <a:ext cx="5712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 txBox="1">
            <a:spLocks noGrp="1"/>
          </p:cNvSpPr>
          <p:nvPr>
            <p:ph type="title"/>
          </p:nvPr>
        </p:nvSpPr>
        <p:spPr>
          <a:xfrm>
            <a:off x="290533" y="452005"/>
            <a:ext cx="85731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3"/>
          <p:cNvSpPr txBox="1">
            <a:spLocks noGrp="1"/>
          </p:cNvSpPr>
          <p:nvPr>
            <p:ph type="sldNum" idx="12"/>
          </p:nvPr>
        </p:nvSpPr>
        <p:spPr>
          <a:xfrm>
            <a:off x="290533" y="4743045"/>
            <a:ext cx="17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89" name="Google Shape;189;p43"/>
          <p:cNvCxnSpPr/>
          <p:nvPr/>
        </p:nvCxnSpPr>
        <p:spPr>
          <a:xfrm>
            <a:off x="290533" y="269111"/>
            <a:ext cx="85731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0" name="Google Shape;190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119" y="4828552"/>
            <a:ext cx="484997" cy="113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43"/>
          <p:cNvCxnSpPr/>
          <p:nvPr/>
        </p:nvCxnSpPr>
        <p:spPr>
          <a:xfrm>
            <a:off x="469106" y="4811553"/>
            <a:ext cx="0" cy="136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43"/>
          <p:cNvSpPr txBox="1"/>
          <p:nvPr/>
        </p:nvSpPr>
        <p:spPr>
          <a:xfrm>
            <a:off x="1658839" y="4836346"/>
            <a:ext cx="2359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GB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dunnhumby / All rights reserved / Confidential </a:t>
            </a:r>
            <a:endParaRPr sz="1100"/>
          </a:p>
        </p:txBody>
      </p:sp>
      <p:sp>
        <p:nvSpPr>
          <p:cNvPr id="193" name="Google Shape;193;p43"/>
          <p:cNvSpPr txBox="1">
            <a:spLocks noGrp="1"/>
          </p:cNvSpPr>
          <p:nvPr>
            <p:ph type="body" idx="1"/>
          </p:nvPr>
        </p:nvSpPr>
        <p:spPr>
          <a:xfrm>
            <a:off x="290133" y="1045025"/>
            <a:ext cx="8573400" cy="3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title">
  <p:cSld name="black title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4"/>
          <p:cNvSpPr txBox="1">
            <a:spLocks noGrp="1"/>
          </p:cNvSpPr>
          <p:nvPr>
            <p:ph type="sldNum" idx="12"/>
          </p:nvPr>
        </p:nvSpPr>
        <p:spPr>
          <a:xfrm>
            <a:off x="290533" y="4743045"/>
            <a:ext cx="17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96" name="Google Shape;196;p44"/>
          <p:cNvCxnSpPr/>
          <p:nvPr/>
        </p:nvCxnSpPr>
        <p:spPr>
          <a:xfrm>
            <a:off x="290533" y="269111"/>
            <a:ext cx="85731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119" y="4828552"/>
            <a:ext cx="484997" cy="113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44"/>
          <p:cNvCxnSpPr/>
          <p:nvPr/>
        </p:nvCxnSpPr>
        <p:spPr>
          <a:xfrm>
            <a:off x="469106" y="4811553"/>
            <a:ext cx="0" cy="136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" name="Google Shape;199;p44"/>
          <p:cNvSpPr txBox="1"/>
          <p:nvPr/>
        </p:nvSpPr>
        <p:spPr>
          <a:xfrm>
            <a:off x="1658839" y="4836346"/>
            <a:ext cx="2359200" cy="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GB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dunnhumby / All rights reserved / Confidential </a:t>
            </a:r>
            <a:endParaRPr sz="1100"/>
          </a:p>
        </p:txBody>
      </p:sp>
      <p:sp>
        <p:nvSpPr>
          <p:cNvPr id="200" name="Google Shape;200;p44"/>
          <p:cNvSpPr txBox="1">
            <a:spLocks noGrp="1"/>
          </p:cNvSpPr>
          <p:nvPr>
            <p:ph type="body" idx="1"/>
          </p:nvPr>
        </p:nvSpPr>
        <p:spPr>
          <a:xfrm>
            <a:off x="290533" y="437169"/>
            <a:ext cx="70296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5"/>
          <p:cNvSpPr txBox="1">
            <a:spLocks noGrp="1"/>
          </p:cNvSpPr>
          <p:nvPr>
            <p:ph type="dt" idx="10"/>
          </p:nvPr>
        </p:nvSpPr>
        <p:spPr>
          <a:xfrm>
            <a:off x="7258050" y="4803777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4" name="Google Shape;204;p45"/>
          <p:cNvSpPr/>
          <p:nvPr/>
        </p:nvSpPr>
        <p:spPr>
          <a:xfrm>
            <a:off x="0" y="-1"/>
            <a:ext cx="9144000" cy="7737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45"/>
          <p:cNvSpPr txBox="1">
            <a:spLocks noGrp="1"/>
          </p:cNvSpPr>
          <p:nvPr>
            <p:ph type="title"/>
          </p:nvPr>
        </p:nvSpPr>
        <p:spPr>
          <a:xfrm>
            <a:off x="471994" y="137562"/>
            <a:ext cx="81999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Column_White_SBlueSub">
  <p:cSld name="3_1Column_White_SBlueSub"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6"/>
          <p:cNvSpPr txBox="1">
            <a:spLocks noGrp="1"/>
          </p:cNvSpPr>
          <p:nvPr>
            <p:ph type="ftr" idx="11"/>
          </p:nvPr>
        </p:nvSpPr>
        <p:spPr>
          <a:xfrm>
            <a:off x="5621848" y="4903049"/>
            <a:ext cx="31065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8" name="Google Shape;208;p46"/>
          <p:cNvSpPr txBox="1">
            <a:spLocks noGrp="1"/>
          </p:cNvSpPr>
          <p:nvPr>
            <p:ph type="sldNum" idx="12"/>
          </p:nvPr>
        </p:nvSpPr>
        <p:spPr>
          <a:xfrm flipH="1">
            <a:off x="8712814" y="4903050"/>
            <a:ext cx="1620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46"/>
          <p:cNvSpPr txBox="1">
            <a:spLocks noGrp="1"/>
          </p:cNvSpPr>
          <p:nvPr>
            <p:ph type="body" idx="1"/>
          </p:nvPr>
        </p:nvSpPr>
        <p:spPr>
          <a:xfrm>
            <a:off x="266806" y="4750505"/>
            <a:ext cx="1446000" cy="2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975" tIns="53975" rIns="107975" bIns="53975" anchor="ctr" anchorCtr="0">
            <a:noAutofit/>
          </a:bodyPr>
          <a:lstStyle>
            <a:lvl1pPr marL="4572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2"/>
          </p:nvPr>
        </p:nvSpPr>
        <p:spPr>
          <a:xfrm>
            <a:off x="266804" y="1330811"/>
            <a:ext cx="5645100" cy="3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title"/>
          </p:nvPr>
        </p:nvSpPr>
        <p:spPr>
          <a:xfrm>
            <a:off x="266806" y="151995"/>
            <a:ext cx="86064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body" idx="3"/>
          </p:nvPr>
        </p:nvSpPr>
        <p:spPr>
          <a:xfrm>
            <a:off x="266804" y="583928"/>
            <a:ext cx="86064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1_Title Slide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ctrTitle"/>
          </p:nvPr>
        </p:nvSpPr>
        <p:spPr>
          <a:xfrm>
            <a:off x="0" y="2238202"/>
            <a:ext cx="9144000" cy="667200"/>
          </a:xfrm>
          <a:prstGeom prst="rect">
            <a:avLst/>
          </a:prstGeom>
          <a:solidFill>
            <a:srgbClr val="0E0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7091910" y="473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6" name="Google Shape;216;p47"/>
          <p:cNvSpPr/>
          <p:nvPr/>
        </p:nvSpPr>
        <p:spPr>
          <a:xfrm>
            <a:off x="288086" y="448887"/>
            <a:ext cx="8567700" cy="1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1_Title Slide 5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8"/>
          <p:cNvSpPr txBox="1">
            <a:spLocks noGrp="1"/>
          </p:cNvSpPr>
          <p:nvPr>
            <p:ph type="ctrTitle"/>
          </p:nvPr>
        </p:nvSpPr>
        <p:spPr>
          <a:xfrm>
            <a:off x="2457025" y="2286300"/>
            <a:ext cx="4230000" cy="570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E0E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rgbClr val="0E0E1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7091910" y="473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48"/>
          <p:cNvSpPr/>
          <p:nvPr/>
        </p:nvSpPr>
        <p:spPr>
          <a:xfrm>
            <a:off x="288086" y="448887"/>
            <a:ext cx="8567700" cy="1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1_Title Slide 3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9"/>
          <p:cNvSpPr txBox="1">
            <a:spLocks noGrp="1"/>
          </p:cNvSpPr>
          <p:nvPr>
            <p:ph type="ctrTitle"/>
          </p:nvPr>
        </p:nvSpPr>
        <p:spPr>
          <a:xfrm>
            <a:off x="-279400" y="2238202"/>
            <a:ext cx="9702900" cy="667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E0E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49"/>
          <p:cNvSpPr txBox="1">
            <a:spLocks noGrp="1"/>
          </p:cNvSpPr>
          <p:nvPr>
            <p:ph type="sldNum" idx="12"/>
          </p:nvPr>
        </p:nvSpPr>
        <p:spPr>
          <a:xfrm>
            <a:off x="7091910" y="473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4" name="Google Shape;224;p49"/>
          <p:cNvSpPr/>
          <p:nvPr/>
        </p:nvSpPr>
        <p:spPr>
          <a:xfrm>
            <a:off x="288086" y="448887"/>
            <a:ext cx="8567700" cy="1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jpeg"/><Relationship Id="rId3" Type="http://schemas.openxmlformats.org/officeDocument/2006/relationships/image" Target="../media/image6.jpe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2.png"/><Relationship Id="rId26" Type="http://schemas.openxmlformats.org/officeDocument/2006/relationships/image" Target="../media/image31.png"/><Relationship Id="rId3" Type="http://schemas.openxmlformats.org/officeDocument/2006/relationships/image" Target="../media/image6.jpeg"/><Relationship Id="rId21" Type="http://schemas.openxmlformats.org/officeDocument/2006/relationships/image" Target="../media/image2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1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9.jpeg"/><Relationship Id="rId5" Type="http://schemas.openxmlformats.org/officeDocument/2006/relationships/image" Target="../media/image8.png"/><Relationship Id="rId15" Type="http://schemas.openxmlformats.org/officeDocument/2006/relationships/image" Target="../media/image19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3.png"/><Relationship Id="rId19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28.png"/><Relationship Id="rId3" Type="http://schemas.openxmlformats.org/officeDocument/2006/relationships/image" Target="../media/image6.jpeg"/><Relationship Id="rId21" Type="http://schemas.openxmlformats.org/officeDocument/2006/relationships/image" Target="../media/image3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3.png"/><Relationship Id="rId23" Type="http://schemas.openxmlformats.org/officeDocument/2006/relationships/image" Target="../media/image33.png"/><Relationship Id="rId10" Type="http://schemas.openxmlformats.org/officeDocument/2006/relationships/image" Target="../media/image13.png"/><Relationship Id="rId19" Type="http://schemas.openxmlformats.org/officeDocument/2006/relationships/image" Target="../media/image29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1.png"/><Relationship Id="rId2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1.png"/><Relationship Id="rId1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12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png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0.png"/><Relationship Id="rId5" Type="http://schemas.openxmlformats.org/officeDocument/2006/relationships/image" Target="../media/image37.png"/><Relationship Id="rId15" Type="http://schemas.openxmlformats.org/officeDocument/2006/relationships/image" Target="../media/image7.png"/><Relationship Id="rId10" Type="http://schemas.openxmlformats.org/officeDocument/2006/relationships/image" Target="../media/image9.png"/><Relationship Id="rId19" Type="http://schemas.openxmlformats.org/officeDocument/2006/relationships/image" Target="../media/image43.png"/><Relationship Id="rId4" Type="http://schemas.openxmlformats.org/officeDocument/2006/relationships/image" Target="../media/image36.png"/><Relationship Id="rId9" Type="http://schemas.openxmlformats.org/officeDocument/2006/relationships/image" Target="../media/image8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2.png"/><Relationship Id="rId3" Type="http://schemas.openxmlformats.org/officeDocument/2006/relationships/image" Target="../media/image6.jpeg"/><Relationship Id="rId7" Type="http://schemas.openxmlformats.org/officeDocument/2006/relationships/image" Target="../media/image47.jpeg"/><Relationship Id="rId12" Type="http://schemas.openxmlformats.org/officeDocument/2006/relationships/image" Target="../media/image33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5" Type="http://schemas.openxmlformats.org/officeDocument/2006/relationships/image" Target="../media/image52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8.png"/><Relationship Id="rId3" Type="http://schemas.openxmlformats.org/officeDocument/2006/relationships/image" Target="../media/image6.jpeg"/><Relationship Id="rId7" Type="http://schemas.openxmlformats.org/officeDocument/2006/relationships/image" Target="../media/image46.png"/><Relationship Id="rId12" Type="http://schemas.openxmlformats.org/officeDocument/2006/relationships/image" Target="../media/image48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53.png"/><Relationship Id="rId10" Type="http://schemas.openxmlformats.org/officeDocument/2006/relationships/image" Target="../media/image5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" y="0"/>
            <a:ext cx="914396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0"/>
          <p:cNvSpPr/>
          <p:nvPr/>
        </p:nvSpPr>
        <p:spPr>
          <a:xfrm>
            <a:off x="0" y="3107325"/>
            <a:ext cx="9144000" cy="1834800"/>
          </a:xfrm>
          <a:prstGeom prst="rect">
            <a:avLst/>
          </a:prstGeom>
          <a:solidFill>
            <a:srgbClr val="000000">
              <a:alpha val="511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0427" y="162944"/>
            <a:ext cx="1987040" cy="370913"/>
          </a:xfrm>
          <a:prstGeom prst="rect">
            <a:avLst/>
          </a:prstGeom>
          <a:noFill/>
          <a:ln>
            <a:noFill/>
          </a:ln>
          <a:effectLst>
            <a:outerShdw blurRad="628650" dist="9525" dir="9060000" algn="bl" rotWithShape="0">
              <a:srgbClr val="FFFFFF"/>
            </a:outerShdw>
          </a:effectLst>
        </p:spPr>
      </p:pic>
      <p:grpSp>
        <p:nvGrpSpPr>
          <p:cNvPr id="233" name="Google Shape;233;p50"/>
          <p:cNvGrpSpPr/>
          <p:nvPr/>
        </p:nvGrpSpPr>
        <p:grpSpPr>
          <a:xfrm>
            <a:off x="380983" y="3123396"/>
            <a:ext cx="8596150" cy="1287669"/>
            <a:chOff x="381000" y="3123338"/>
            <a:chExt cx="7363500" cy="1287669"/>
          </a:xfrm>
        </p:grpSpPr>
        <p:sp>
          <p:nvSpPr>
            <p:cNvPr id="234" name="Google Shape;234;p50"/>
            <p:cNvSpPr txBox="1"/>
            <p:nvPr/>
          </p:nvSpPr>
          <p:spPr>
            <a:xfrm>
              <a:off x="381000" y="3123338"/>
              <a:ext cx="7363500" cy="8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entury Gothic"/>
                <a:buNone/>
              </a:pPr>
              <a:r>
                <a:rPr lang="en-GB" sz="44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Digital Commerce Strategy</a:t>
              </a:r>
              <a:endParaRPr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" name="Google Shape;235;p50"/>
            <p:cNvSpPr txBox="1"/>
            <p:nvPr/>
          </p:nvSpPr>
          <p:spPr>
            <a:xfrm>
              <a:off x="381000" y="3892307"/>
              <a:ext cx="7363500" cy="51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Clr>
                  <a:srgbClr val="3F3F3F"/>
                </a:buClr>
                <a:buSzPts val="2000"/>
              </a:pPr>
              <a:r>
                <a:rPr lang="en-GB" sz="2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Enterprise eCommerce</a:t>
              </a:r>
              <a:endParaRPr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36" name="Google Shape;236;p50"/>
            <p:cNvCxnSpPr/>
            <p:nvPr/>
          </p:nvCxnSpPr>
          <p:spPr>
            <a:xfrm>
              <a:off x="513175" y="3947145"/>
              <a:ext cx="3983700" cy="0"/>
            </a:xfrm>
            <a:prstGeom prst="straightConnector1">
              <a:avLst/>
            </a:prstGeom>
            <a:noFill/>
            <a:ln w="19050" cap="flat" cmpd="sng">
              <a:solidFill>
                <a:srgbClr val="FA313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1290" y="-12650"/>
            <a:ext cx="6261903" cy="5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4"/>
          <p:cNvSpPr/>
          <p:nvPr/>
        </p:nvSpPr>
        <p:spPr>
          <a:xfrm>
            <a:off x="4757550" y="-12750"/>
            <a:ext cx="4386300" cy="51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4"/>
          <p:cNvSpPr txBox="1"/>
          <p:nvPr/>
        </p:nvSpPr>
        <p:spPr>
          <a:xfrm>
            <a:off x="955020" y="41150"/>
            <a:ext cx="7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6624ED2-B36B-4EBB-9347-9D7137E27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39" y="660162"/>
            <a:ext cx="8628289" cy="3802764"/>
          </a:xfrm>
          <a:prstGeom prst="rect">
            <a:avLst/>
          </a:prstGeom>
        </p:spPr>
      </p:pic>
      <p:pic>
        <p:nvPicPr>
          <p:cNvPr id="3" name="Picture 3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F47CAFF-4553-41CA-8989-91CF4413C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442" y="3945428"/>
            <a:ext cx="1847336" cy="77947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423C7D4-E0A2-41AF-91CF-8F608935E9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998" y="4776489"/>
            <a:ext cx="2743200" cy="293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29DDE-7BC0-4AD0-8907-E9FDF37A8A8D}"/>
              </a:ext>
            </a:extLst>
          </p:cNvPr>
          <p:cNvSpPr txBox="1"/>
          <p:nvPr/>
        </p:nvSpPr>
        <p:spPr>
          <a:xfrm>
            <a:off x="7085239" y="1132115"/>
            <a:ext cx="18383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Azure Site Recovery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9FE36-13A0-41CF-ADA0-2BE6F8C6B42B}"/>
              </a:ext>
            </a:extLst>
          </p:cNvPr>
          <p:cNvSpPr txBox="1"/>
          <p:nvPr/>
        </p:nvSpPr>
        <p:spPr>
          <a:xfrm>
            <a:off x="2721" y="4921704"/>
            <a:ext cx="327387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Hendrick Kruger (Senior Azure) ,Willem </a:t>
            </a:r>
            <a:r>
              <a:rPr lang="en-US" sz="900" err="1"/>
              <a:t>Roos</a:t>
            </a:r>
          </a:p>
        </p:txBody>
      </p:sp>
    </p:spTree>
    <p:extLst>
      <p:ext uri="{BB962C8B-B14F-4D97-AF65-F5344CB8AC3E}">
        <p14:creationId xmlns:p14="http://schemas.microsoft.com/office/powerpoint/2010/main" val="176531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1290" y="-12650"/>
            <a:ext cx="6261903" cy="5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4"/>
          <p:cNvSpPr/>
          <p:nvPr/>
        </p:nvSpPr>
        <p:spPr>
          <a:xfrm>
            <a:off x="4757550" y="-12750"/>
            <a:ext cx="4386300" cy="51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4"/>
          <p:cNvSpPr txBox="1"/>
          <p:nvPr/>
        </p:nvSpPr>
        <p:spPr>
          <a:xfrm>
            <a:off x="955020" y="41150"/>
            <a:ext cx="7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2D49F5B7-1224-45AC-8A2E-AC1F3A874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95" y="568247"/>
            <a:ext cx="8082213" cy="46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8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70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1290" y="-12650"/>
            <a:ext cx="6261903" cy="5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0"/>
          <p:cNvSpPr/>
          <p:nvPr/>
        </p:nvSpPr>
        <p:spPr>
          <a:xfrm>
            <a:off x="4757550" y="-12750"/>
            <a:ext cx="4386300" cy="51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70"/>
          <p:cNvSpPr txBox="1"/>
          <p:nvPr/>
        </p:nvSpPr>
        <p:spPr>
          <a:xfrm>
            <a:off x="955020" y="41150"/>
            <a:ext cx="7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Commerce Landscape - Platforms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1592A6-4577-464E-A03A-B8877EFCA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643" y="644526"/>
            <a:ext cx="7518232" cy="421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8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"/>
          <p:cNvSpPr/>
          <p:nvPr/>
        </p:nvSpPr>
        <p:spPr>
          <a:xfrm>
            <a:off x="212517" y="2921874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ERP / WMS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0" y="0"/>
            <a:ext cx="9144001" cy="7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/>
        </p:nvSpPr>
        <p:spPr>
          <a:xfrm>
            <a:off x="1315075" y="-3550"/>
            <a:ext cx="78279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600">
                <a:solidFill>
                  <a:srgbClr val="FFFFFF"/>
                </a:solidFill>
              </a:rPr>
              <a:t>Current Digital Commerce Technology Landscape (Current)                                       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6" name="Google Shape;456;p74"/>
          <p:cNvCxnSpPr>
            <a:cxnSpLocks/>
          </p:cNvCxnSpPr>
          <p:nvPr/>
        </p:nvCxnSpPr>
        <p:spPr>
          <a:xfrm>
            <a:off x="8231152" y="2310863"/>
            <a:ext cx="0" cy="170552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74"/>
          <p:cNvSpPr/>
          <p:nvPr/>
        </p:nvSpPr>
        <p:spPr>
          <a:xfrm>
            <a:off x="212227" y="19057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Channels 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212333" y="24151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Commerce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4"/>
          <p:cNvSpPr/>
          <p:nvPr/>
        </p:nvSpPr>
        <p:spPr>
          <a:xfrm>
            <a:off x="212623" y="3431275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74"/>
          <p:cNvSpPr/>
          <p:nvPr/>
        </p:nvSpPr>
        <p:spPr>
          <a:xfrm>
            <a:off x="212175" y="3945321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Fulfilment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74"/>
          <p:cNvSpPr/>
          <p:nvPr/>
        </p:nvSpPr>
        <p:spPr>
          <a:xfrm>
            <a:off x="1577702" y="151294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Checkers 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Wine &amp; Platters</a:t>
            </a:r>
            <a:endParaRPr sz="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74"/>
          <p:cNvSpPr/>
          <p:nvPr/>
        </p:nvSpPr>
        <p:spPr>
          <a:xfrm>
            <a:off x="7804852" y="1505714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Sixty 60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74"/>
          <p:cNvCxnSpPr/>
          <p:nvPr/>
        </p:nvCxnSpPr>
        <p:spPr>
          <a:xfrm>
            <a:off x="2502875" y="1366108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7" name="Google Shape;467;p74"/>
          <p:cNvSpPr/>
          <p:nvPr/>
        </p:nvSpPr>
        <p:spPr>
          <a:xfrm>
            <a:off x="1577702" y="2513958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4"/>
          <p:cNvSpPr/>
          <p:nvPr/>
        </p:nvSpPr>
        <p:spPr>
          <a:xfrm>
            <a:off x="7804852" y="2506724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4"/>
          <p:cNvSpPr/>
          <p:nvPr/>
        </p:nvSpPr>
        <p:spPr>
          <a:xfrm>
            <a:off x="1577702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4"/>
          <p:cNvSpPr/>
          <p:nvPr/>
        </p:nvSpPr>
        <p:spPr>
          <a:xfrm>
            <a:off x="2630241" y="1512948"/>
            <a:ext cx="8283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CFS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74"/>
          <p:cNvCxnSpPr/>
          <p:nvPr/>
        </p:nvCxnSpPr>
        <p:spPr>
          <a:xfrm>
            <a:off x="3536325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7" name="Google Shape;457;p74"/>
          <p:cNvSpPr/>
          <p:nvPr/>
        </p:nvSpPr>
        <p:spPr>
          <a:xfrm>
            <a:off x="7804852" y="199376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74"/>
          <p:cNvSpPr/>
          <p:nvPr/>
        </p:nvSpPr>
        <p:spPr>
          <a:xfrm>
            <a:off x="1577700" y="3517251"/>
            <a:ext cx="852600" cy="1653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</a:t>
            </a:r>
            <a:r>
              <a:rPr lang="en-GB" sz="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Retalix</a:t>
            </a:r>
            <a:endParaRPr sz="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4"/>
          <p:cNvSpPr/>
          <p:nvPr/>
        </p:nvSpPr>
        <p:spPr>
          <a:xfrm>
            <a:off x="7804852" y="351001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4"/>
          <p:cNvSpPr/>
          <p:nvPr/>
        </p:nvSpPr>
        <p:spPr>
          <a:xfrm>
            <a:off x="4703269" y="151294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House &amp; Home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210" y="1094924"/>
            <a:ext cx="734075" cy="28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516" y="1199254"/>
            <a:ext cx="757092" cy="14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4"/>
          <p:cNvSpPr/>
          <p:nvPr/>
        </p:nvSpPr>
        <p:spPr>
          <a:xfrm>
            <a:off x="5761282" y="1508481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Computicket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74"/>
          <p:cNvCxnSpPr/>
          <p:nvPr/>
        </p:nvCxnSpPr>
        <p:spPr>
          <a:xfrm>
            <a:off x="5646727" y="138147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0" name="Google Shape;480;p74"/>
          <p:cNvSpPr/>
          <p:nvPr/>
        </p:nvSpPr>
        <p:spPr>
          <a:xfrm>
            <a:off x="57559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4"/>
          <p:cNvSpPr/>
          <p:nvPr/>
        </p:nvSpPr>
        <p:spPr>
          <a:xfrm>
            <a:off x="62308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4"/>
          <p:cNvSpPr/>
          <p:nvPr/>
        </p:nvSpPr>
        <p:spPr>
          <a:xfrm>
            <a:off x="5761282" y="251881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4"/>
          <p:cNvSpPr/>
          <p:nvPr/>
        </p:nvSpPr>
        <p:spPr>
          <a:xfrm>
            <a:off x="5761282" y="352210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336" y="1118227"/>
            <a:ext cx="641471" cy="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011" y="1021748"/>
            <a:ext cx="819375" cy="4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5140" y="1137137"/>
            <a:ext cx="816901" cy="2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4"/>
          <p:cNvCxnSpPr/>
          <p:nvPr/>
        </p:nvCxnSpPr>
        <p:spPr>
          <a:xfrm>
            <a:off x="4591949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8" name="Google Shape;488;p74"/>
          <p:cNvSpPr/>
          <p:nvPr/>
        </p:nvSpPr>
        <p:spPr>
          <a:xfrm>
            <a:off x="7804852" y="3010809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4681" y="1063626"/>
            <a:ext cx="684438" cy="3849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4"/>
          <p:cNvSpPr txBox="1"/>
          <p:nvPr/>
        </p:nvSpPr>
        <p:spPr>
          <a:xfrm>
            <a:off x="214515" y="1472904"/>
            <a:ext cx="12897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latin typeface="Roboto"/>
                <a:ea typeface="Roboto"/>
                <a:cs typeface="Roboto"/>
                <a:sym typeface="Roboto"/>
              </a:rPr>
              <a:t>Business Unit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3689315" y="1506078"/>
            <a:ext cx="8169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Transpharm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2618091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4703269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4"/>
          <p:cNvSpPr/>
          <p:nvPr/>
        </p:nvSpPr>
        <p:spPr>
          <a:xfrm>
            <a:off x="2618091" y="2513958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2618091" y="3018043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4"/>
          <p:cNvSpPr/>
          <p:nvPr/>
        </p:nvSpPr>
        <p:spPr>
          <a:xfrm>
            <a:off x="2618091" y="3523427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4"/>
          <p:cNvSpPr/>
          <p:nvPr/>
        </p:nvSpPr>
        <p:spPr>
          <a:xfrm>
            <a:off x="2618091" y="3699652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7804852" y="401639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Pick 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74"/>
          <p:cNvCxnSpPr/>
          <p:nvPr/>
        </p:nvCxnSpPr>
        <p:spPr>
          <a:xfrm>
            <a:off x="6710239" y="1374070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74"/>
          <p:cNvCxnSpPr/>
          <p:nvPr/>
        </p:nvCxnSpPr>
        <p:spPr>
          <a:xfrm>
            <a:off x="7713200" y="137038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00" name="Google Shape;500;p74"/>
          <p:cNvSpPr/>
          <p:nvPr/>
        </p:nvSpPr>
        <p:spPr>
          <a:xfrm>
            <a:off x="4703269" y="2505646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Magento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74"/>
          <p:cNvSpPr/>
          <p:nvPr/>
        </p:nvSpPr>
        <p:spPr>
          <a:xfrm>
            <a:off x="5761282" y="2000997"/>
            <a:ext cx="8526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Money Market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4"/>
          <p:cNvSpPr/>
          <p:nvPr/>
        </p:nvSpPr>
        <p:spPr>
          <a:xfrm>
            <a:off x="5761282" y="369965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Retalix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4"/>
          <p:cNvPicPr preferRelativeResize="0"/>
          <p:nvPr/>
        </p:nvPicPr>
        <p:blipFill rotWithShape="1">
          <a:blip r:embed="rId10">
            <a:alphaModFix/>
          </a:blip>
          <a:srcRect r="59641"/>
          <a:stretch/>
        </p:blipFill>
        <p:spPr>
          <a:xfrm>
            <a:off x="4946462" y="795516"/>
            <a:ext cx="379200" cy="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4"/>
          <p:cNvSpPr/>
          <p:nvPr/>
        </p:nvSpPr>
        <p:spPr>
          <a:xfrm>
            <a:off x="3667620" y="200584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4"/>
          <p:cNvSpPr/>
          <p:nvPr/>
        </p:nvSpPr>
        <p:spPr>
          <a:xfrm>
            <a:off x="3667620" y="251287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iIntegrate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4"/>
          <p:cNvSpPr/>
          <p:nvPr/>
        </p:nvSpPr>
        <p:spPr>
          <a:xfrm>
            <a:off x="3667620" y="3022252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4"/>
          <p:cNvSpPr/>
          <p:nvPr/>
        </p:nvSpPr>
        <p:spPr>
          <a:xfrm>
            <a:off x="3667620" y="354337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4"/>
          <p:cNvSpPr/>
          <p:nvPr/>
        </p:nvSpPr>
        <p:spPr>
          <a:xfrm>
            <a:off x="3667620" y="40181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4"/>
          <p:cNvSpPr/>
          <p:nvPr/>
        </p:nvSpPr>
        <p:spPr>
          <a:xfrm>
            <a:off x="2618091" y="4018435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1" name="Google Shape;511;p74"/>
          <p:cNvCxnSpPr>
            <a:stCxn id="469" idx="2"/>
            <a:endCxn id="467" idx="0"/>
          </p:cNvCxnSpPr>
          <p:nvPr/>
        </p:nvCxnSpPr>
        <p:spPr>
          <a:xfrm>
            <a:off x="2004002" y="2318097"/>
            <a:ext cx="0" cy="1959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p74"/>
          <p:cNvSpPr/>
          <p:nvPr/>
        </p:nvSpPr>
        <p:spPr>
          <a:xfrm>
            <a:off x="212622" y="4455457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7804852" y="45265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Integrated 3rd Party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4"/>
          <p:cNvSpPr/>
          <p:nvPr/>
        </p:nvSpPr>
        <p:spPr>
          <a:xfrm>
            <a:off x="3667620" y="452826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2618091" y="4528570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74"/>
          <p:cNvCxnSpPr>
            <a:stCxn id="492" idx="2"/>
            <a:endCxn id="494" idx="0"/>
          </p:cNvCxnSpPr>
          <p:nvPr/>
        </p:nvCxnSpPr>
        <p:spPr>
          <a:xfrm>
            <a:off x="3044391" y="231809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74"/>
          <p:cNvCxnSpPr>
            <a:stCxn id="494" idx="2"/>
            <a:endCxn id="495" idx="0"/>
          </p:cNvCxnSpPr>
          <p:nvPr/>
        </p:nvCxnSpPr>
        <p:spPr>
          <a:xfrm>
            <a:off x="3044391" y="2831058"/>
            <a:ext cx="0" cy="18698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74"/>
          <p:cNvCxnSpPr>
            <a:stCxn id="497" idx="2"/>
            <a:endCxn id="509" idx="0"/>
          </p:cNvCxnSpPr>
          <p:nvPr/>
        </p:nvCxnSpPr>
        <p:spPr>
          <a:xfrm>
            <a:off x="3044391" y="3853252"/>
            <a:ext cx="0" cy="165183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74"/>
          <p:cNvCxnSpPr>
            <a:stCxn id="495" idx="2"/>
            <a:endCxn id="496" idx="0"/>
          </p:cNvCxnSpPr>
          <p:nvPr/>
        </p:nvCxnSpPr>
        <p:spPr>
          <a:xfrm>
            <a:off x="3044391" y="3335143"/>
            <a:ext cx="0" cy="188284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74"/>
          <p:cNvCxnSpPr>
            <a:stCxn id="509" idx="2"/>
            <a:endCxn id="515" idx="0"/>
          </p:cNvCxnSpPr>
          <p:nvPr/>
        </p:nvCxnSpPr>
        <p:spPr>
          <a:xfrm>
            <a:off x="3044391" y="4335535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74"/>
          <p:cNvCxnSpPr>
            <a:cxnSpLocks/>
          </p:cNvCxnSpPr>
          <p:nvPr/>
        </p:nvCxnSpPr>
        <p:spPr>
          <a:xfrm>
            <a:off x="8231152" y="4333492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74"/>
          <p:cNvSpPr txBox="1"/>
          <p:nvPr/>
        </p:nvSpPr>
        <p:spPr>
          <a:xfrm>
            <a:off x="6796245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362177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 / 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74"/>
          <p:cNvSpPr txBox="1"/>
          <p:nvPr/>
        </p:nvSpPr>
        <p:spPr>
          <a:xfrm>
            <a:off x="1616262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74"/>
          <p:cNvSpPr txBox="1"/>
          <p:nvPr/>
        </p:nvSpPr>
        <p:spPr>
          <a:xfrm>
            <a:off x="259022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74"/>
          <p:cNvCxnSpPr>
            <a:stCxn id="504" idx="2"/>
            <a:endCxn id="505" idx="0"/>
          </p:cNvCxnSpPr>
          <p:nvPr/>
        </p:nvCxnSpPr>
        <p:spPr>
          <a:xfrm>
            <a:off x="4093920" y="2322943"/>
            <a:ext cx="0" cy="189934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74"/>
          <p:cNvCxnSpPr>
            <a:stCxn id="505" idx="2"/>
            <a:endCxn id="506" idx="0"/>
          </p:cNvCxnSpPr>
          <p:nvPr/>
        </p:nvCxnSpPr>
        <p:spPr>
          <a:xfrm>
            <a:off x="4093920" y="2829977"/>
            <a:ext cx="0" cy="19227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74"/>
          <p:cNvCxnSpPr>
            <a:stCxn id="506" idx="2"/>
            <a:endCxn id="507" idx="0"/>
          </p:cNvCxnSpPr>
          <p:nvPr/>
        </p:nvCxnSpPr>
        <p:spPr>
          <a:xfrm>
            <a:off x="4093920" y="3339352"/>
            <a:ext cx="0" cy="20402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74"/>
          <p:cNvCxnSpPr>
            <a:stCxn id="493" idx="2"/>
            <a:endCxn id="500" idx="0"/>
          </p:cNvCxnSpPr>
          <p:nvPr/>
        </p:nvCxnSpPr>
        <p:spPr>
          <a:xfrm>
            <a:off x="5129569" y="2318097"/>
            <a:ext cx="0" cy="1875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74"/>
          <p:cNvCxnSpPr>
            <a:stCxn id="501" idx="1"/>
            <a:endCxn id="502" idx="1"/>
          </p:cNvCxnSpPr>
          <p:nvPr/>
        </p:nvCxnSpPr>
        <p:spPr>
          <a:xfrm>
            <a:off x="5761282" y="2077797"/>
            <a:ext cx="600" cy="1698600"/>
          </a:xfrm>
          <a:prstGeom prst="bentConnector3">
            <a:avLst>
              <a:gd name="adj1" fmla="val -22051205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74"/>
          <p:cNvCxnSpPr>
            <a:stCxn id="501" idx="2"/>
            <a:endCxn id="482" idx="0"/>
          </p:cNvCxnSpPr>
          <p:nvPr/>
        </p:nvCxnSpPr>
        <p:spPr>
          <a:xfrm>
            <a:off x="6187582" y="2154597"/>
            <a:ext cx="0" cy="3642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74"/>
          <p:cNvSpPr/>
          <p:nvPr/>
        </p:nvSpPr>
        <p:spPr>
          <a:xfrm>
            <a:off x="6772389" y="150651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Medirite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4"/>
          <p:cNvSpPr/>
          <p:nvPr/>
        </p:nvSpPr>
        <p:spPr>
          <a:xfrm>
            <a:off x="6772396" y="2507524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 Window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74"/>
          <p:cNvCxnSpPr/>
          <p:nvPr/>
        </p:nvCxnSpPr>
        <p:spPr>
          <a:xfrm>
            <a:off x="8776125" y="1359993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5" name="Google Shape;535;p74"/>
          <p:cNvSpPr/>
          <p:nvPr/>
        </p:nvSpPr>
        <p:spPr>
          <a:xfrm>
            <a:off x="6772400" y="199456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4"/>
          <p:cNvSpPr/>
          <p:nvPr/>
        </p:nvSpPr>
        <p:spPr>
          <a:xfrm>
            <a:off x="6772401" y="3510819"/>
            <a:ext cx="852600" cy="182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(Unisolv)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4"/>
          <p:cNvSpPr/>
          <p:nvPr/>
        </p:nvSpPr>
        <p:spPr>
          <a:xfrm>
            <a:off x="6772396" y="3011621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Unisolv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7856987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21" y="1084511"/>
            <a:ext cx="852600" cy="330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74"/>
          <p:cNvCxnSpPr>
            <a:stCxn id="535" idx="2"/>
            <a:endCxn id="533" idx="0"/>
          </p:cNvCxnSpPr>
          <p:nvPr/>
        </p:nvCxnSpPr>
        <p:spPr>
          <a:xfrm flipH="1">
            <a:off x="7198696" y="2311667"/>
            <a:ext cx="4" cy="195857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p74"/>
          <p:cNvSpPr/>
          <p:nvPr/>
        </p:nvSpPr>
        <p:spPr>
          <a:xfrm>
            <a:off x="6773421" y="2679343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Marconi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74"/>
          <p:cNvCxnSpPr>
            <a:stCxn id="533" idx="2"/>
            <a:endCxn id="541" idx="0"/>
          </p:cNvCxnSpPr>
          <p:nvPr/>
        </p:nvCxnSpPr>
        <p:spPr>
          <a:xfrm>
            <a:off x="7198696" y="2648224"/>
            <a:ext cx="1025" cy="3111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4"/>
          <p:cNvCxnSpPr>
            <a:stCxn id="541" idx="2"/>
            <a:endCxn id="537" idx="0"/>
          </p:cNvCxnSpPr>
          <p:nvPr/>
        </p:nvCxnSpPr>
        <p:spPr>
          <a:xfrm flipH="1">
            <a:off x="7198696" y="2820043"/>
            <a:ext cx="1025" cy="191578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4" name="Google Shape;544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325" y="1007910"/>
            <a:ext cx="301500" cy="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571525" y="1359168"/>
            <a:ext cx="816900" cy="24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3rd Party Services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No Integration to SR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6" name="Google Shape;546;p74"/>
          <p:cNvCxnSpPr>
            <a:stCxn id="482" idx="0"/>
            <a:endCxn id="480" idx="2"/>
          </p:cNvCxnSpPr>
          <p:nvPr/>
        </p:nvCxnSpPr>
        <p:spPr>
          <a:xfrm rot="5400000" flipH="1">
            <a:off x="5990182" y="2321417"/>
            <a:ext cx="152100" cy="2427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74"/>
          <p:cNvCxnSpPr>
            <a:stCxn id="482" idx="0"/>
            <a:endCxn id="481" idx="2"/>
          </p:cNvCxnSpPr>
          <p:nvPr/>
        </p:nvCxnSpPr>
        <p:spPr>
          <a:xfrm rot="-5400000">
            <a:off x="6227632" y="2326667"/>
            <a:ext cx="152100" cy="2322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74"/>
          <p:cNvSpPr/>
          <p:nvPr/>
        </p:nvSpPr>
        <p:spPr>
          <a:xfrm>
            <a:off x="4696794" y="3015033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Argility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55338" y="2572841"/>
            <a:ext cx="176835" cy="1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43075" y="2604961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4"/>
          <p:cNvPicPr preferRelativeResize="0"/>
          <p:nvPr/>
        </p:nvPicPr>
        <p:blipFill rotWithShape="1">
          <a:blip r:embed="rId15">
            <a:alphaModFix/>
          </a:blip>
          <a:srcRect l="7234" t="12026" r="6439" b="10681"/>
          <a:stretch/>
        </p:blipFill>
        <p:spPr>
          <a:xfrm>
            <a:off x="2591196" y="2475000"/>
            <a:ext cx="176825" cy="15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06606" y="2984146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8895" y="2500927"/>
            <a:ext cx="220374" cy="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74"/>
          <p:cNvCxnSpPr>
            <a:endCxn id="549" idx="0"/>
          </p:cNvCxnSpPr>
          <p:nvPr/>
        </p:nvCxnSpPr>
        <p:spPr>
          <a:xfrm>
            <a:off x="5122494" y="2818233"/>
            <a:ext cx="600" cy="1968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4"/>
          <p:cNvCxnSpPr>
            <a:stCxn id="549" idx="2"/>
          </p:cNvCxnSpPr>
          <p:nvPr/>
        </p:nvCxnSpPr>
        <p:spPr>
          <a:xfrm>
            <a:off x="5123094" y="3332133"/>
            <a:ext cx="0" cy="1896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7" name="Google Shape;557;p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92505" y="2953400"/>
            <a:ext cx="136525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4225" y="3220503"/>
            <a:ext cx="377700" cy="9582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9" name="Google Shape;559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14563" y="2588955"/>
            <a:ext cx="176825" cy="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629435" y="2953187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631087" y="395743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623853" y="350312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 flipH="1">
            <a:off x="6796176" y="3031769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 flipH="1">
            <a:off x="6796176" y="3543625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504225" y="3464438"/>
            <a:ext cx="242700" cy="2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91874" y="4114430"/>
            <a:ext cx="136525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4"/>
          <p:cNvSpPr txBox="1"/>
          <p:nvPr/>
        </p:nvSpPr>
        <p:spPr>
          <a:xfrm>
            <a:off x="742050" y="2036743"/>
            <a:ext cx="734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Each UI has a different dev team</a:t>
            </a:r>
            <a:br>
              <a:rPr lang="en-GB" sz="500" i="1">
                <a:solidFill>
                  <a:srgbClr val="FFFFFF"/>
                </a:solidFill>
              </a:rPr>
            </a:br>
            <a:r>
              <a:rPr lang="en-GB" sz="500" i="1">
                <a:solidFill>
                  <a:srgbClr val="FFFFFF"/>
                </a:solidFill>
              </a:rPr>
              <a:t> 2 inhouse vs 6 3rd party</a:t>
            </a:r>
            <a:endParaRPr sz="500" i="1">
              <a:solidFill>
                <a:srgbClr val="FFFFFF"/>
              </a:solidFill>
            </a:endParaRPr>
          </a:p>
        </p:txBody>
      </p:sp>
      <p:pic>
        <p:nvPicPr>
          <p:cNvPr id="569" name="Google Shape;569;p7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706678" y="4578821"/>
            <a:ext cx="136525" cy="20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4"/>
          <p:cNvPicPr preferRelativeResize="0"/>
          <p:nvPr/>
        </p:nvPicPr>
        <p:blipFill rotWithShape="1">
          <a:blip r:embed="rId23">
            <a:alphaModFix/>
          </a:blip>
          <a:srcRect l="52843"/>
          <a:stretch/>
        </p:blipFill>
        <p:spPr>
          <a:xfrm>
            <a:off x="6571916" y="4925840"/>
            <a:ext cx="104698" cy="1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74"/>
          <p:cNvCxnSpPr>
            <a:stCxn id="507" idx="2"/>
            <a:endCxn id="508" idx="0"/>
          </p:cNvCxnSpPr>
          <p:nvPr/>
        </p:nvCxnSpPr>
        <p:spPr>
          <a:xfrm>
            <a:off x="4093920" y="3860477"/>
            <a:ext cx="0" cy="15765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2" name="Google Shape;572;p74"/>
          <p:cNvPicPr preferRelativeResize="0"/>
          <p:nvPr/>
        </p:nvPicPr>
        <p:blipFill rotWithShape="1">
          <a:blip r:embed="rId24">
            <a:alphaModFix/>
          </a:blip>
          <a:srcRect l="36648" r="26046" b="43836"/>
          <a:stretch/>
        </p:blipFill>
        <p:spPr>
          <a:xfrm>
            <a:off x="6547491" y="4758992"/>
            <a:ext cx="133060" cy="10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74"/>
          <p:cNvCxnSpPr>
            <a:stCxn id="508" idx="2"/>
            <a:endCxn id="514" idx="0"/>
          </p:cNvCxnSpPr>
          <p:nvPr/>
        </p:nvCxnSpPr>
        <p:spPr>
          <a:xfrm>
            <a:off x="4093920" y="4335227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4" name="Google Shape;574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904500" y="404144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974438" y="404144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904500" y="453274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069389" y="4033680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069376" y="452499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893892" y="3024943"/>
            <a:ext cx="297300" cy="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/>
          <p:nvPr/>
        </p:nvSpPr>
        <p:spPr>
          <a:xfrm>
            <a:off x="4693232" y="496183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5744745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74"/>
          <p:cNvSpPr/>
          <p:nvPr/>
        </p:nvSpPr>
        <p:spPr>
          <a:xfrm>
            <a:off x="6772401" y="3722341"/>
            <a:ext cx="852600" cy="176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Peach Payments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74"/>
          <p:cNvPicPr preferRelativeResize="0"/>
          <p:nvPr/>
        </p:nvPicPr>
        <p:blipFill rotWithShape="1">
          <a:blip r:embed="rId26">
            <a:alphaModFix/>
          </a:blip>
          <a:srcRect l="5465" t="-10" r="76383"/>
          <a:stretch/>
        </p:blipFill>
        <p:spPr>
          <a:xfrm>
            <a:off x="6803415" y="3742123"/>
            <a:ext cx="152046" cy="1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4"/>
          <p:cNvSpPr/>
          <p:nvPr/>
        </p:nvSpPr>
        <p:spPr>
          <a:xfrm>
            <a:off x="4696791" y="3520752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VCS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7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768624" y="3535594"/>
            <a:ext cx="123905" cy="1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4"/>
          <p:cNvSpPr/>
          <p:nvPr/>
        </p:nvSpPr>
        <p:spPr>
          <a:xfrm>
            <a:off x="4696791" y="3697377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74"/>
          <p:cNvSpPr txBox="1"/>
          <p:nvPr/>
        </p:nvSpPr>
        <p:spPr>
          <a:xfrm>
            <a:off x="804825" y="2502803"/>
            <a:ext cx="734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Product Catalogue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Basket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Search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Profile Management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rgbClr val="FFFFFF"/>
              </a:solidFill>
            </a:endParaRPr>
          </a:p>
        </p:txBody>
      </p:sp>
      <p:sp>
        <p:nvSpPr>
          <p:cNvPr id="588" name="Google Shape;588;p74"/>
          <p:cNvSpPr/>
          <p:nvPr/>
        </p:nvSpPr>
        <p:spPr>
          <a:xfrm>
            <a:off x="1585232" y="3713965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80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"/>
          <p:cNvSpPr/>
          <p:nvPr/>
        </p:nvSpPr>
        <p:spPr>
          <a:xfrm>
            <a:off x="212517" y="2921874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ERP / WMS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0" y="0"/>
            <a:ext cx="9144001" cy="7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/>
        </p:nvSpPr>
        <p:spPr>
          <a:xfrm>
            <a:off x="1315075" y="-3550"/>
            <a:ext cx="78279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600" dirty="0">
                <a:solidFill>
                  <a:srgbClr val="FFFFFF"/>
                </a:solidFill>
              </a:rPr>
              <a:t>Current Digital Commerce Technology Landscape (2021-2022) </a:t>
            </a:r>
            <a:endParaRPr sz="32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6" name="Google Shape;456;p74"/>
          <p:cNvCxnSpPr>
            <a:cxnSpLocks/>
          </p:cNvCxnSpPr>
          <p:nvPr/>
        </p:nvCxnSpPr>
        <p:spPr>
          <a:xfrm>
            <a:off x="8231152" y="2310863"/>
            <a:ext cx="0" cy="170552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74"/>
          <p:cNvSpPr/>
          <p:nvPr/>
        </p:nvSpPr>
        <p:spPr>
          <a:xfrm>
            <a:off x="212227" y="19057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Channels 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212333" y="24151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Commerce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4"/>
          <p:cNvSpPr/>
          <p:nvPr/>
        </p:nvSpPr>
        <p:spPr>
          <a:xfrm>
            <a:off x="212623" y="3431275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74"/>
          <p:cNvSpPr/>
          <p:nvPr/>
        </p:nvSpPr>
        <p:spPr>
          <a:xfrm>
            <a:off x="212175" y="3945321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Fulfilment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74"/>
          <p:cNvSpPr/>
          <p:nvPr/>
        </p:nvSpPr>
        <p:spPr>
          <a:xfrm>
            <a:off x="7804852" y="1505714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Sixty 60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74"/>
          <p:cNvCxnSpPr/>
          <p:nvPr/>
        </p:nvCxnSpPr>
        <p:spPr>
          <a:xfrm>
            <a:off x="2502875" y="1366108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7" name="Google Shape;467;p74"/>
          <p:cNvSpPr/>
          <p:nvPr/>
        </p:nvSpPr>
        <p:spPr>
          <a:xfrm>
            <a:off x="1587227" y="2513958"/>
            <a:ext cx="2933812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4"/>
          <p:cNvSpPr/>
          <p:nvPr/>
        </p:nvSpPr>
        <p:spPr>
          <a:xfrm>
            <a:off x="7804852" y="2506724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4"/>
          <p:cNvSpPr/>
          <p:nvPr/>
        </p:nvSpPr>
        <p:spPr>
          <a:xfrm>
            <a:off x="1577702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4"/>
          <p:cNvSpPr/>
          <p:nvPr/>
        </p:nvSpPr>
        <p:spPr>
          <a:xfrm>
            <a:off x="1558679" y="1508186"/>
            <a:ext cx="1890337" cy="306262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/>
            <a:r>
              <a:rPr lang="en-GB" sz="800" dirty="0">
                <a:solidFill>
                  <a:srgbClr val="FFFFFF"/>
                </a:solidFill>
                <a:latin typeface="Calibri"/>
                <a:cs typeface="Calibri"/>
                <a:sym typeface="Calibri"/>
              </a:rPr>
              <a:t>LS / PS / CFS</a:t>
            </a:r>
            <a:endParaRPr lang="en-US" dirty="0"/>
          </a:p>
        </p:txBody>
      </p:sp>
      <p:cxnSp>
        <p:nvCxnSpPr>
          <p:cNvPr id="471" name="Google Shape;471;p74"/>
          <p:cNvCxnSpPr/>
          <p:nvPr/>
        </p:nvCxnSpPr>
        <p:spPr>
          <a:xfrm>
            <a:off x="3536325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7" name="Google Shape;457;p74"/>
          <p:cNvSpPr/>
          <p:nvPr/>
        </p:nvSpPr>
        <p:spPr>
          <a:xfrm>
            <a:off x="7804852" y="199376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4"/>
          <p:cNvSpPr/>
          <p:nvPr/>
        </p:nvSpPr>
        <p:spPr>
          <a:xfrm>
            <a:off x="7804852" y="351001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4"/>
          <p:cNvSpPr/>
          <p:nvPr/>
        </p:nvSpPr>
        <p:spPr>
          <a:xfrm>
            <a:off x="4703269" y="151294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House &amp; Home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210" y="1094924"/>
            <a:ext cx="734075" cy="28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516" y="1199254"/>
            <a:ext cx="757092" cy="14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4"/>
          <p:cNvSpPr/>
          <p:nvPr/>
        </p:nvSpPr>
        <p:spPr>
          <a:xfrm>
            <a:off x="5761282" y="1508481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Computicket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74"/>
          <p:cNvCxnSpPr/>
          <p:nvPr/>
        </p:nvCxnSpPr>
        <p:spPr>
          <a:xfrm>
            <a:off x="5646727" y="138147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0" name="Google Shape;480;p74"/>
          <p:cNvSpPr/>
          <p:nvPr/>
        </p:nvSpPr>
        <p:spPr>
          <a:xfrm>
            <a:off x="57559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4"/>
          <p:cNvSpPr/>
          <p:nvPr/>
        </p:nvSpPr>
        <p:spPr>
          <a:xfrm>
            <a:off x="62308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4"/>
          <p:cNvSpPr/>
          <p:nvPr/>
        </p:nvSpPr>
        <p:spPr>
          <a:xfrm>
            <a:off x="5761282" y="251881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4"/>
          <p:cNvSpPr/>
          <p:nvPr/>
        </p:nvSpPr>
        <p:spPr>
          <a:xfrm>
            <a:off x="5761282" y="352210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336" y="1118227"/>
            <a:ext cx="641471" cy="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011" y="1021748"/>
            <a:ext cx="819375" cy="4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5140" y="1137137"/>
            <a:ext cx="816901" cy="2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4"/>
          <p:cNvCxnSpPr/>
          <p:nvPr/>
        </p:nvCxnSpPr>
        <p:spPr>
          <a:xfrm>
            <a:off x="4591949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8" name="Google Shape;488;p74"/>
          <p:cNvSpPr/>
          <p:nvPr/>
        </p:nvSpPr>
        <p:spPr>
          <a:xfrm>
            <a:off x="7804852" y="3010809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4681" y="1063626"/>
            <a:ext cx="684438" cy="3849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4"/>
          <p:cNvSpPr txBox="1"/>
          <p:nvPr/>
        </p:nvSpPr>
        <p:spPr>
          <a:xfrm>
            <a:off x="214515" y="1472904"/>
            <a:ext cx="12897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latin typeface="Roboto"/>
                <a:ea typeface="Roboto"/>
                <a:cs typeface="Roboto"/>
                <a:sym typeface="Roboto"/>
              </a:rPr>
              <a:t>Business Unit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3689315" y="1510840"/>
            <a:ext cx="8169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Transpharm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2618091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4703269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1589391" y="3013281"/>
            <a:ext cx="1881300" cy="321862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4"/>
          <p:cNvSpPr/>
          <p:nvPr/>
        </p:nvSpPr>
        <p:spPr>
          <a:xfrm>
            <a:off x="1589391" y="3523427"/>
            <a:ext cx="1881300" cy="148838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4"/>
          <p:cNvSpPr/>
          <p:nvPr/>
        </p:nvSpPr>
        <p:spPr>
          <a:xfrm>
            <a:off x="1589391" y="3699652"/>
            <a:ext cx="1881300" cy="158363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7804852" y="401639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Pick 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74"/>
          <p:cNvCxnSpPr/>
          <p:nvPr/>
        </p:nvCxnSpPr>
        <p:spPr>
          <a:xfrm>
            <a:off x="6710239" y="1374070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74"/>
          <p:cNvCxnSpPr/>
          <p:nvPr/>
        </p:nvCxnSpPr>
        <p:spPr>
          <a:xfrm>
            <a:off x="7713200" y="137038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00" name="Google Shape;500;p74"/>
          <p:cNvSpPr/>
          <p:nvPr/>
        </p:nvSpPr>
        <p:spPr>
          <a:xfrm>
            <a:off x="4703269" y="2505646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Magento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74"/>
          <p:cNvSpPr/>
          <p:nvPr/>
        </p:nvSpPr>
        <p:spPr>
          <a:xfrm>
            <a:off x="5761282" y="2000997"/>
            <a:ext cx="8526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Money Market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4"/>
          <p:cNvSpPr/>
          <p:nvPr/>
        </p:nvSpPr>
        <p:spPr>
          <a:xfrm>
            <a:off x="5761282" y="369965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Retalix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4"/>
          <p:cNvPicPr preferRelativeResize="0"/>
          <p:nvPr/>
        </p:nvPicPr>
        <p:blipFill rotWithShape="1">
          <a:blip r:embed="rId10">
            <a:alphaModFix/>
          </a:blip>
          <a:srcRect r="59641"/>
          <a:stretch/>
        </p:blipFill>
        <p:spPr>
          <a:xfrm>
            <a:off x="4946462" y="795516"/>
            <a:ext cx="379200" cy="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4"/>
          <p:cNvSpPr/>
          <p:nvPr/>
        </p:nvSpPr>
        <p:spPr>
          <a:xfrm>
            <a:off x="3667620" y="200584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4"/>
          <p:cNvSpPr/>
          <p:nvPr/>
        </p:nvSpPr>
        <p:spPr>
          <a:xfrm>
            <a:off x="3667620" y="3022252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4"/>
          <p:cNvSpPr/>
          <p:nvPr/>
        </p:nvSpPr>
        <p:spPr>
          <a:xfrm>
            <a:off x="3667620" y="354337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4"/>
          <p:cNvSpPr/>
          <p:nvPr/>
        </p:nvSpPr>
        <p:spPr>
          <a:xfrm>
            <a:off x="3667620" y="40181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4"/>
          <p:cNvSpPr/>
          <p:nvPr/>
        </p:nvSpPr>
        <p:spPr>
          <a:xfrm>
            <a:off x="1589391" y="4018435"/>
            <a:ext cx="1881300" cy="321862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1" name="Google Shape;511;p74"/>
          <p:cNvCxnSpPr>
            <a:stCxn id="469" idx="2"/>
            <a:endCxn id="467" idx="0"/>
          </p:cNvCxnSpPr>
          <p:nvPr/>
        </p:nvCxnSpPr>
        <p:spPr>
          <a:xfrm flipH="1">
            <a:off x="2001621" y="2322859"/>
            <a:ext cx="2381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p74"/>
          <p:cNvSpPr/>
          <p:nvPr/>
        </p:nvSpPr>
        <p:spPr>
          <a:xfrm>
            <a:off x="212622" y="4455457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7804852" y="45265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Integrated 3rd Party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4"/>
          <p:cNvSpPr/>
          <p:nvPr/>
        </p:nvSpPr>
        <p:spPr>
          <a:xfrm>
            <a:off x="3667620" y="452826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1589391" y="4528570"/>
            <a:ext cx="1881300" cy="321862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74"/>
          <p:cNvCxnSpPr>
            <a:cxnSpLocks/>
            <a:stCxn id="492" idx="2"/>
          </p:cNvCxnSpPr>
          <p:nvPr/>
        </p:nvCxnSpPr>
        <p:spPr>
          <a:xfrm>
            <a:off x="3044391" y="231809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74"/>
          <p:cNvCxnSpPr>
            <a:cxnSpLocks/>
            <a:endCxn id="495" idx="0"/>
          </p:cNvCxnSpPr>
          <p:nvPr/>
        </p:nvCxnSpPr>
        <p:spPr>
          <a:xfrm>
            <a:off x="2525279" y="2831058"/>
            <a:ext cx="4762" cy="18698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74"/>
          <p:cNvCxnSpPr>
            <a:stCxn id="497" idx="2"/>
            <a:endCxn id="509" idx="0"/>
          </p:cNvCxnSpPr>
          <p:nvPr/>
        </p:nvCxnSpPr>
        <p:spPr>
          <a:xfrm>
            <a:off x="2530041" y="3858015"/>
            <a:ext cx="0" cy="16042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74"/>
          <p:cNvCxnSpPr>
            <a:stCxn id="495" idx="2"/>
            <a:endCxn id="496" idx="0"/>
          </p:cNvCxnSpPr>
          <p:nvPr/>
        </p:nvCxnSpPr>
        <p:spPr>
          <a:xfrm>
            <a:off x="2530041" y="3335143"/>
            <a:ext cx="0" cy="188284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74"/>
          <p:cNvCxnSpPr>
            <a:stCxn id="509" idx="2"/>
            <a:endCxn id="515" idx="0"/>
          </p:cNvCxnSpPr>
          <p:nvPr/>
        </p:nvCxnSpPr>
        <p:spPr>
          <a:xfrm>
            <a:off x="2530041" y="4340297"/>
            <a:ext cx="0" cy="188273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74"/>
          <p:cNvCxnSpPr>
            <a:cxnSpLocks/>
          </p:cNvCxnSpPr>
          <p:nvPr/>
        </p:nvCxnSpPr>
        <p:spPr>
          <a:xfrm>
            <a:off x="8231152" y="4333492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74"/>
          <p:cNvSpPr txBox="1"/>
          <p:nvPr/>
        </p:nvSpPr>
        <p:spPr>
          <a:xfrm>
            <a:off x="6796245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362177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 / 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74"/>
          <p:cNvSpPr txBox="1"/>
          <p:nvPr/>
        </p:nvSpPr>
        <p:spPr>
          <a:xfrm>
            <a:off x="1616262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74"/>
          <p:cNvSpPr txBox="1"/>
          <p:nvPr/>
        </p:nvSpPr>
        <p:spPr>
          <a:xfrm>
            <a:off x="259022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74"/>
          <p:cNvCxnSpPr>
            <a:cxnSpLocks/>
            <a:stCxn id="504" idx="2"/>
          </p:cNvCxnSpPr>
          <p:nvPr/>
        </p:nvCxnSpPr>
        <p:spPr>
          <a:xfrm>
            <a:off x="4093920" y="2322943"/>
            <a:ext cx="0" cy="189934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74"/>
          <p:cNvCxnSpPr>
            <a:cxnSpLocks/>
            <a:endCxn id="506" idx="0"/>
          </p:cNvCxnSpPr>
          <p:nvPr/>
        </p:nvCxnSpPr>
        <p:spPr>
          <a:xfrm>
            <a:off x="4093920" y="2829977"/>
            <a:ext cx="0" cy="19227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74"/>
          <p:cNvCxnSpPr>
            <a:stCxn id="506" idx="2"/>
            <a:endCxn id="507" idx="0"/>
          </p:cNvCxnSpPr>
          <p:nvPr/>
        </p:nvCxnSpPr>
        <p:spPr>
          <a:xfrm>
            <a:off x="4093920" y="3339352"/>
            <a:ext cx="0" cy="20402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74"/>
          <p:cNvCxnSpPr>
            <a:stCxn id="493" idx="2"/>
            <a:endCxn id="500" idx="0"/>
          </p:cNvCxnSpPr>
          <p:nvPr/>
        </p:nvCxnSpPr>
        <p:spPr>
          <a:xfrm>
            <a:off x="5129569" y="2318097"/>
            <a:ext cx="0" cy="1875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74"/>
          <p:cNvCxnSpPr>
            <a:stCxn id="501" idx="1"/>
            <a:endCxn id="502" idx="1"/>
          </p:cNvCxnSpPr>
          <p:nvPr/>
        </p:nvCxnSpPr>
        <p:spPr>
          <a:xfrm>
            <a:off x="5761282" y="2077797"/>
            <a:ext cx="600" cy="1698600"/>
          </a:xfrm>
          <a:prstGeom prst="bentConnector3">
            <a:avLst>
              <a:gd name="adj1" fmla="val -22051205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74"/>
          <p:cNvCxnSpPr>
            <a:stCxn id="501" idx="2"/>
            <a:endCxn id="482" idx="0"/>
          </p:cNvCxnSpPr>
          <p:nvPr/>
        </p:nvCxnSpPr>
        <p:spPr>
          <a:xfrm>
            <a:off x="6187582" y="2154597"/>
            <a:ext cx="0" cy="3642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74"/>
          <p:cNvSpPr/>
          <p:nvPr/>
        </p:nvSpPr>
        <p:spPr>
          <a:xfrm>
            <a:off x="6772389" y="150651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Medirite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4"/>
          <p:cNvSpPr/>
          <p:nvPr/>
        </p:nvSpPr>
        <p:spPr>
          <a:xfrm>
            <a:off x="6772396" y="2507524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 Window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74"/>
          <p:cNvCxnSpPr/>
          <p:nvPr/>
        </p:nvCxnSpPr>
        <p:spPr>
          <a:xfrm>
            <a:off x="8776125" y="1359993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5" name="Google Shape;535;p74"/>
          <p:cNvSpPr/>
          <p:nvPr/>
        </p:nvSpPr>
        <p:spPr>
          <a:xfrm>
            <a:off x="6772400" y="199456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4"/>
          <p:cNvSpPr/>
          <p:nvPr/>
        </p:nvSpPr>
        <p:spPr>
          <a:xfrm>
            <a:off x="6772401" y="3510819"/>
            <a:ext cx="852600" cy="182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(Unisolv)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4"/>
          <p:cNvSpPr/>
          <p:nvPr/>
        </p:nvSpPr>
        <p:spPr>
          <a:xfrm>
            <a:off x="6772396" y="3011621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Unisolv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7856987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21" y="1084511"/>
            <a:ext cx="852600" cy="330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74"/>
          <p:cNvCxnSpPr>
            <a:stCxn id="535" idx="2"/>
            <a:endCxn id="533" idx="0"/>
          </p:cNvCxnSpPr>
          <p:nvPr/>
        </p:nvCxnSpPr>
        <p:spPr>
          <a:xfrm flipH="1">
            <a:off x="7198696" y="2311667"/>
            <a:ext cx="4" cy="195857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p74"/>
          <p:cNvSpPr/>
          <p:nvPr/>
        </p:nvSpPr>
        <p:spPr>
          <a:xfrm>
            <a:off x="6773421" y="2679343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Marconi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74"/>
          <p:cNvCxnSpPr>
            <a:stCxn id="533" idx="2"/>
            <a:endCxn id="541" idx="0"/>
          </p:cNvCxnSpPr>
          <p:nvPr/>
        </p:nvCxnSpPr>
        <p:spPr>
          <a:xfrm>
            <a:off x="7198696" y="2648224"/>
            <a:ext cx="1025" cy="3111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4"/>
          <p:cNvCxnSpPr>
            <a:stCxn id="541" idx="2"/>
            <a:endCxn id="537" idx="0"/>
          </p:cNvCxnSpPr>
          <p:nvPr/>
        </p:nvCxnSpPr>
        <p:spPr>
          <a:xfrm flipH="1">
            <a:off x="7198696" y="2820043"/>
            <a:ext cx="1025" cy="191578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4" name="Google Shape;544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325" y="1007910"/>
            <a:ext cx="301500" cy="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571525" y="1359168"/>
            <a:ext cx="816900" cy="24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3rd Party Services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No Integration to SR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6" name="Google Shape;546;p74"/>
          <p:cNvCxnSpPr>
            <a:stCxn id="482" idx="0"/>
            <a:endCxn id="480" idx="2"/>
          </p:cNvCxnSpPr>
          <p:nvPr/>
        </p:nvCxnSpPr>
        <p:spPr>
          <a:xfrm rot="5400000" flipH="1">
            <a:off x="5990182" y="2321417"/>
            <a:ext cx="152100" cy="2427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74"/>
          <p:cNvCxnSpPr>
            <a:stCxn id="482" idx="0"/>
            <a:endCxn id="481" idx="2"/>
          </p:cNvCxnSpPr>
          <p:nvPr/>
        </p:nvCxnSpPr>
        <p:spPr>
          <a:xfrm rot="-5400000">
            <a:off x="6227632" y="2326667"/>
            <a:ext cx="152100" cy="2322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74"/>
          <p:cNvSpPr/>
          <p:nvPr/>
        </p:nvSpPr>
        <p:spPr>
          <a:xfrm>
            <a:off x="4696794" y="3015033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Argility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55338" y="2572841"/>
            <a:ext cx="176835" cy="1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43075" y="2604961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06606" y="2984146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8895" y="2500927"/>
            <a:ext cx="220374" cy="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74"/>
          <p:cNvCxnSpPr>
            <a:endCxn id="549" idx="0"/>
          </p:cNvCxnSpPr>
          <p:nvPr/>
        </p:nvCxnSpPr>
        <p:spPr>
          <a:xfrm>
            <a:off x="5122494" y="2818233"/>
            <a:ext cx="600" cy="1968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4"/>
          <p:cNvCxnSpPr>
            <a:stCxn id="549" idx="2"/>
          </p:cNvCxnSpPr>
          <p:nvPr/>
        </p:nvCxnSpPr>
        <p:spPr>
          <a:xfrm>
            <a:off x="5123094" y="3332133"/>
            <a:ext cx="0" cy="1896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7" name="Google Shape;557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49518" y="2929587"/>
            <a:ext cx="136525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34225" y="3220503"/>
            <a:ext cx="377700" cy="9582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9" name="Google Shape;559;p7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14563" y="2588955"/>
            <a:ext cx="176825" cy="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29435" y="2953187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31087" y="395743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23853" y="350312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10800000" flipH="1">
            <a:off x="6796176" y="3031769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10800000" flipH="1">
            <a:off x="6796176" y="3543625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91874" y="4114430"/>
            <a:ext cx="136525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4"/>
          <p:cNvSpPr txBox="1"/>
          <p:nvPr/>
        </p:nvSpPr>
        <p:spPr>
          <a:xfrm>
            <a:off x="742050" y="2036743"/>
            <a:ext cx="734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Each UI has a different dev team</a:t>
            </a:r>
            <a:br>
              <a:rPr lang="en-GB" sz="500" i="1">
                <a:solidFill>
                  <a:srgbClr val="FFFFFF"/>
                </a:solidFill>
              </a:rPr>
            </a:br>
            <a:r>
              <a:rPr lang="en-GB" sz="500" i="1">
                <a:solidFill>
                  <a:srgbClr val="FFFFFF"/>
                </a:solidFill>
              </a:rPr>
              <a:t> 2 inhouse vs 6 3rd party</a:t>
            </a:r>
            <a:endParaRPr sz="500" i="1">
              <a:solidFill>
                <a:srgbClr val="FFFFFF"/>
              </a:solidFill>
            </a:endParaRPr>
          </a:p>
        </p:txBody>
      </p:sp>
      <p:pic>
        <p:nvPicPr>
          <p:cNvPr id="569" name="Google Shape;569;p7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6678" y="4578821"/>
            <a:ext cx="136525" cy="20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4"/>
          <p:cNvPicPr preferRelativeResize="0"/>
          <p:nvPr/>
        </p:nvPicPr>
        <p:blipFill rotWithShape="1">
          <a:blip r:embed="rId21">
            <a:alphaModFix/>
          </a:blip>
          <a:srcRect l="52843"/>
          <a:stretch/>
        </p:blipFill>
        <p:spPr>
          <a:xfrm>
            <a:off x="6571916" y="4925840"/>
            <a:ext cx="104698" cy="1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74"/>
          <p:cNvCxnSpPr>
            <a:stCxn id="507" idx="2"/>
            <a:endCxn id="508" idx="0"/>
          </p:cNvCxnSpPr>
          <p:nvPr/>
        </p:nvCxnSpPr>
        <p:spPr>
          <a:xfrm>
            <a:off x="4093920" y="3860477"/>
            <a:ext cx="0" cy="15765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2" name="Google Shape;572;p74"/>
          <p:cNvPicPr preferRelativeResize="0"/>
          <p:nvPr/>
        </p:nvPicPr>
        <p:blipFill rotWithShape="1">
          <a:blip r:embed="rId22">
            <a:alphaModFix/>
          </a:blip>
          <a:srcRect l="36648" r="26046" b="43836"/>
          <a:stretch/>
        </p:blipFill>
        <p:spPr>
          <a:xfrm>
            <a:off x="6547491" y="4758992"/>
            <a:ext cx="133060" cy="10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74"/>
          <p:cNvCxnSpPr>
            <a:stCxn id="508" idx="2"/>
            <a:endCxn id="514" idx="0"/>
          </p:cNvCxnSpPr>
          <p:nvPr/>
        </p:nvCxnSpPr>
        <p:spPr>
          <a:xfrm>
            <a:off x="4093920" y="4335227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5" name="Google Shape;575;p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974438" y="404144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69389" y="4033680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69376" y="4524993"/>
            <a:ext cx="297300" cy="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/>
          <p:nvPr/>
        </p:nvSpPr>
        <p:spPr>
          <a:xfrm>
            <a:off x="4693232" y="496183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5744745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74"/>
          <p:cNvSpPr/>
          <p:nvPr/>
        </p:nvSpPr>
        <p:spPr>
          <a:xfrm>
            <a:off x="6772401" y="3722341"/>
            <a:ext cx="852600" cy="176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Peach Payments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74"/>
          <p:cNvPicPr preferRelativeResize="0"/>
          <p:nvPr/>
        </p:nvPicPr>
        <p:blipFill rotWithShape="1">
          <a:blip r:embed="rId24">
            <a:alphaModFix/>
          </a:blip>
          <a:srcRect l="5465" t="-10" r="76383"/>
          <a:stretch/>
        </p:blipFill>
        <p:spPr>
          <a:xfrm>
            <a:off x="6803415" y="3742123"/>
            <a:ext cx="152046" cy="1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4"/>
          <p:cNvSpPr/>
          <p:nvPr/>
        </p:nvSpPr>
        <p:spPr>
          <a:xfrm>
            <a:off x="4696791" y="3520752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VCS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68624" y="3535594"/>
            <a:ext cx="123905" cy="1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4"/>
          <p:cNvSpPr/>
          <p:nvPr/>
        </p:nvSpPr>
        <p:spPr>
          <a:xfrm>
            <a:off x="4696791" y="3697377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74"/>
          <p:cNvSpPr txBox="1"/>
          <p:nvPr/>
        </p:nvSpPr>
        <p:spPr>
          <a:xfrm>
            <a:off x="804825" y="2502803"/>
            <a:ext cx="734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Product Catalogue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Basket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Search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Profile Management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rgbClr val="FFFFFF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7FB0640-E7E4-3C93-E48E-D3F6917C4C9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641202" y="935299"/>
            <a:ext cx="695325" cy="314325"/>
          </a:xfrm>
          <a:prstGeom prst="rect">
            <a:avLst/>
          </a:prstGeom>
        </p:spPr>
      </p:pic>
      <p:pic>
        <p:nvPicPr>
          <p:cNvPr id="11" name="Google Shape;618;p55" descr="Logo&#10;&#10;Description automatically generated">
            <a:extLst>
              <a:ext uri="{FF2B5EF4-FFF2-40B4-BE49-F238E27FC236}">
                <a16:creationId xmlns:a16="http://schemas.microsoft.com/office/drawing/2014/main" id="{7F261FB5-B2A0-3010-F234-418E136F551A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618481" y="1543109"/>
            <a:ext cx="457200" cy="23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14;p5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9A33860-D780-52BA-6E28-2C98935F6E5A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3115893" y="1567171"/>
            <a:ext cx="297000" cy="200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1596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688213DB-020B-426A-B271-1FBF0CDF0185}"/>
              </a:ext>
            </a:extLst>
          </p:cNvPr>
          <p:cNvSpPr/>
          <p:nvPr/>
        </p:nvSpPr>
        <p:spPr>
          <a:xfrm>
            <a:off x="4599490" y="891976"/>
            <a:ext cx="1012784" cy="4217523"/>
          </a:xfrm>
          <a:prstGeom prst="rect">
            <a:avLst/>
          </a:prstGeom>
          <a:solidFill>
            <a:srgbClr val="000000">
              <a:alpha val="2000"/>
            </a:srgbClr>
          </a:solidFill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61" name="Google Shape;461;p74"/>
          <p:cNvSpPr/>
          <p:nvPr/>
        </p:nvSpPr>
        <p:spPr>
          <a:xfrm>
            <a:off x="212517" y="2921874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ERP / WMS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0" y="0"/>
            <a:ext cx="9144001" cy="7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/>
        </p:nvSpPr>
        <p:spPr>
          <a:xfrm>
            <a:off x="1315075" y="-3550"/>
            <a:ext cx="78279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600">
                <a:solidFill>
                  <a:srgbClr val="FFFFFF"/>
                </a:solidFill>
              </a:rPr>
              <a:t>Current Digital Commerce Technology Landscape (End State)                      </a:t>
            </a:r>
            <a:endParaRPr lang="en-US" sz="3200" b="1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cxnSp>
        <p:nvCxnSpPr>
          <p:cNvPr id="456" name="Google Shape;456;p74"/>
          <p:cNvCxnSpPr>
            <a:cxnSpLocks/>
          </p:cNvCxnSpPr>
          <p:nvPr/>
        </p:nvCxnSpPr>
        <p:spPr>
          <a:xfrm>
            <a:off x="8231152" y="2310863"/>
            <a:ext cx="0" cy="170552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74"/>
          <p:cNvSpPr/>
          <p:nvPr/>
        </p:nvSpPr>
        <p:spPr>
          <a:xfrm>
            <a:off x="212227" y="19057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Channels 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212333" y="24151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Commerce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4"/>
          <p:cNvSpPr/>
          <p:nvPr/>
        </p:nvSpPr>
        <p:spPr>
          <a:xfrm>
            <a:off x="212623" y="3431275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74"/>
          <p:cNvSpPr/>
          <p:nvPr/>
        </p:nvSpPr>
        <p:spPr>
          <a:xfrm>
            <a:off x="212175" y="3945321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Fulfilment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74"/>
          <p:cNvSpPr/>
          <p:nvPr/>
        </p:nvSpPr>
        <p:spPr>
          <a:xfrm>
            <a:off x="7804852" y="1505714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Sixty 60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74"/>
          <p:cNvCxnSpPr/>
          <p:nvPr/>
        </p:nvCxnSpPr>
        <p:spPr>
          <a:xfrm>
            <a:off x="2502875" y="1366108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7" name="Google Shape;467;p74"/>
          <p:cNvSpPr/>
          <p:nvPr/>
        </p:nvSpPr>
        <p:spPr>
          <a:xfrm>
            <a:off x="1584936" y="2513958"/>
            <a:ext cx="3970530" cy="324334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4"/>
          <p:cNvSpPr/>
          <p:nvPr/>
        </p:nvSpPr>
        <p:spPr>
          <a:xfrm>
            <a:off x="7804852" y="2506724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4"/>
          <p:cNvSpPr/>
          <p:nvPr/>
        </p:nvSpPr>
        <p:spPr>
          <a:xfrm>
            <a:off x="1577702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74"/>
          <p:cNvCxnSpPr/>
          <p:nvPr/>
        </p:nvCxnSpPr>
        <p:spPr>
          <a:xfrm>
            <a:off x="3536325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7" name="Google Shape;457;p74"/>
          <p:cNvSpPr/>
          <p:nvPr/>
        </p:nvSpPr>
        <p:spPr>
          <a:xfrm>
            <a:off x="7804852" y="199376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4"/>
          <p:cNvSpPr/>
          <p:nvPr/>
        </p:nvSpPr>
        <p:spPr>
          <a:xfrm>
            <a:off x="7804852" y="351001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4"/>
          <p:cNvSpPr/>
          <p:nvPr/>
        </p:nvSpPr>
        <p:spPr>
          <a:xfrm>
            <a:off x="4703269" y="151294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House &amp; Home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210" y="1094924"/>
            <a:ext cx="734075" cy="28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516" y="1199254"/>
            <a:ext cx="757092" cy="14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4"/>
          <p:cNvSpPr/>
          <p:nvPr/>
        </p:nvSpPr>
        <p:spPr>
          <a:xfrm>
            <a:off x="5761282" y="1508481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Computicket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74"/>
          <p:cNvCxnSpPr/>
          <p:nvPr/>
        </p:nvCxnSpPr>
        <p:spPr>
          <a:xfrm>
            <a:off x="5646727" y="138147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0" name="Google Shape;480;p74"/>
          <p:cNvSpPr/>
          <p:nvPr/>
        </p:nvSpPr>
        <p:spPr>
          <a:xfrm>
            <a:off x="57559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4"/>
          <p:cNvSpPr/>
          <p:nvPr/>
        </p:nvSpPr>
        <p:spPr>
          <a:xfrm>
            <a:off x="62308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4"/>
          <p:cNvSpPr/>
          <p:nvPr/>
        </p:nvSpPr>
        <p:spPr>
          <a:xfrm>
            <a:off x="5761282" y="251881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4"/>
          <p:cNvSpPr/>
          <p:nvPr/>
        </p:nvSpPr>
        <p:spPr>
          <a:xfrm>
            <a:off x="5761282" y="352210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336" y="1118227"/>
            <a:ext cx="641471" cy="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011" y="1021748"/>
            <a:ext cx="819375" cy="4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5140" y="1137137"/>
            <a:ext cx="816901" cy="2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4"/>
          <p:cNvCxnSpPr/>
          <p:nvPr/>
        </p:nvCxnSpPr>
        <p:spPr>
          <a:xfrm>
            <a:off x="4591949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8" name="Google Shape;488;p74"/>
          <p:cNvSpPr/>
          <p:nvPr/>
        </p:nvSpPr>
        <p:spPr>
          <a:xfrm>
            <a:off x="7804852" y="3010809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4681" y="1063626"/>
            <a:ext cx="684438" cy="3849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4"/>
          <p:cNvSpPr txBox="1"/>
          <p:nvPr/>
        </p:nvSpPr>
        <p:spPr>
          <a:xfrm>
            <a:off x="214515" y="1472904"/>
            <a:ext cx="12897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latin typeface="Roboto"/>
                <a:ea typeface="Roboto"/>
                <a:cs typeface="Roboto"/>
                <a:sym typeface="Roboto"/>
              </a:rPr>
              <a:t>Business Unit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3689315" y="1506758"/>
            <a:ext cx="8169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Transpharm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2618091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4703269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1619775" y="3018043"/>
            <a:ext cx="3940230" cy="308818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>
              <a:buSzPts val="700"/>
            </a:pPr>
            <a:r>
              <a:rPr lang="en-GB" sz="7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Shoprite ERP</a:t>
            </a:r>
          </a:p>
        </p:txBody>
      </p:sp>
      <p:sp>
        <p:nvSpPr>
          <p:cNvPr id="496" name="Google Shape;496;p74"/>
          <p:cNvSpPr/>
          <p:nvPr/>
        </p:nvSpPr>
        <p:spPr>
          <a:xfrm>
            <a:off x="1619775" y="3515145"/>
            <a:ext cx="3923665" cy="326485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>
              <a:buSzPts val="700"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Shoprite Financial Services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7804852" y="401639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Pick 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74"/>
          <p:cNvCxnSpPr/>
          <p:nvPr/>
        </p:nvCxnSpPr>
        <p:spPr>
          <a:xfrm>
            <a:off x="6710239" y="1374070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74"/>
          <p:cNvCxnSpPr/>
          <p:nvPr/>
        </p:nvCxnSpPr>
        <p:spPr>
          <a:xfrm>
            <a:off x="7713200" y="137038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01" name="Google Shape;501;p74"/>
          <p:cNvSpPr/>
          <p:nvPr/>
        </p:nvSpPr>
        <p:spPr>
          <a:xfrm>
            <a:off x="5761282" y="2000997"/>
            <a:ext cx="8526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Money Market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4"/>
          <p:cNvSpPr/>
          <p:nvPr/>
        </p:nvSpPr>
        <p:spPr>
          <a:xfrm>
            <a:off x="5761282" y="369965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Retalix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4"/>
          <p:cNvPicPr preferRelativeResize="0"/>
          <p:nvPr/>
        </p:nvPicPr>
        <p:blipFill rotWithShape="1">
          <a:blip r:embed="rId10">
            <a:alphaModFix/>
          </a:blip>
          <a:srcRect r="59641"/>
          <a:stretch/>
        </p:blipFill>
        <p:spPr>
          <a:xfrm>
            <a:off x="4946462" y="795516"/>
            <a:ext cx="379200" cy="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4"/>
          <p:cNvSpPr/>
          <p:nvPr/>
        </p:nvSpPr>
        <p:spPr>
          <a:xfrm>
            <a:off x="3667620" y="200584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4"/>
          <p:cNvSpPr/>
          <p:nvPr/>
        </p:nvSpPr>
        <p:spPr>
          <a:xfrm>
            <a:off x="1583604" y="4026717"/>
            <a:ext cx="3951553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>
              <a:buSzPts val="700"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Shoprite DOM</a:t>
            </a:r>
          </a:p>
        </p:txBody>
      </p:sp>
      <p:sp>
        <p:nvSpPr>
          <p:cNvPr id="512" name="Google Shape;512;p74"/>
          <p:cNvSpPr/>
          <p:nvPr/>
        </p:nvSpPr>
        <p:spPr>
          <a:xfrm>
            <a:off x="212622" y="4455457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7804852" y="45265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Integrated 3rd Party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1584652" y="4528570"/>
            <a:ext cx="3950505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>
              <a:buSzPts val="700"/>
            </a:pPr>
            <a:r>
              <a:rPr lang="en-GB" sz="7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 Demand / fulfilment Centres / Dop Ship / In store Pickup</a:t>
            </a:r>
            <a:endParaRPr sz="7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74"/>
          <p:cNvCxnSpPr>
            <a:cxnSpLocks/>
            <a:stCxn id="492" idx="2"/>
          </p:cNvCxnSpPr>
          <p:nvPr/>
        </p:nvCxnSpPr>
        <p:spPr>
          <a:xfrm>
            <a:off x="3044391" y="231809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74"/>
          <p:cNvCxnSpPr>
            <a:cxnSpLocks/>
          </p:cNvCxnSpPr>
          <p:nvPr/>
        </p:nvCxnSpPr>
        <p:spPr>
          <a:xfrm>
            <a:off x="8231152" y="4333492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74"/>
          <p:cNvSpPr txBox="1"/>
          <p:nvPr/>
        </p:nvSpPr>
        <p:spPr>
          <a:xfrm>
            <a:off x="6796245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362177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 / 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74"/>
          <p:cNvSpPr txBox="1"/>
          <p:nvPr/>
        </p:nvSpPr>
        <p:spPr>
          <a:xfrm>
            <a:off x="1616262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74"/>
          <p:cNvSpPr txBox="1"/>
          <p:nvPr/>
        </p:nvSpPr>
        <p:spPr>
          <a:xfrm>
            <a:off x="259022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74"/>
          <p:cNvCxnSpPr>
            <a:cxnSpLocks/>
            <a:stCxn id="504" idx="2"/>
          </p:cNvCxnSpPr>
          <p:nvPr/>
        </p:nvCxnSpPr>
        <p:spPr>
          <a:xfrm>
            <a:off x="4093920" y="2322943"/>
            <a:ext cx="0" cy="1827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74"/>
          <p:cNvCxnSpPr>
            <a:cxnSpLocks/>
          </p:cNvCxnSpPr>
          <p:nvPr/>
        </p:nvCxnSpPr>
        <p:spPr>
          <a:xfrm>
            <a:off x="4093920" y="2829977"/>
            <a:ext cx="0" cy="19227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74"/>
          <p:cNvCxnSpPr>
            <a:cxnSpLocks/>
          </p:cNvCxnSpPr>
          <p:nvPr/>
        </p:nvCxnSpPr>
        <p:spPr>
          <a:xfrm>
            <a:off x="4093920" y="3339352"/>
            <a:ext cx="0" cy="20402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74"/>
          <p:cNvCxnSpPr>
            <a:cxnSpLocks/>
            <a:stCxn id="493" idx="2"/>
          </p:cNvCxnSpPr>
          <p:nvPr/>
        </p:nvCxnSpPr>
        <p:spPr>
          <a:xfrm>
            <a:off x="5129569" y="2318097"/>
            <a:ext cx="0" cy="1875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74"/>
          <p:cNvCxnSpPr>
            <a:stCxn id="501" idx="1"/>
            <a:endCxn id="502" idx="1"/>
          </p:cNvCxnSpPr>
          <p:nvPr/>
        </p:nvCxnSpPr>
        <p:spPr>
          <a:xfrm>
            <a:off x="5761282" y="2077797"/>
            <a:ext cx="600" cy="1698600"/>
          </a:xfrm>
          <a:prstGeom prst="bentConnector3">
            <a:avLst>
              <a:gd name="adj1" fmla="val -22051205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74"/>
          <p:cNvCxnSpPr>
            <a:stCxn id="501" idx="2"/>
            <a:endCxn id="482" idx="0"/>
          </p:cNvCxnSpPr>
          <p:nvPr/>
        </p:nvCxnSpPr>
        <p:spPr>
          <a:xfrm>
            <a:off x="6187582" y="2154597"/>
            <a:ext cx="0" cy="3642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74"/>
          <p:cNvSpPr/>
          <p:nvPr/>
        </p:nvSpPr>
        <p:spPr>
          <a:xfrm>
            <a:off x="6772389" y="150651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Medirite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4"/>
          <p:cNvSpPr/>
          <p:nvPr/>
        </p:nvSpPr>
        <p:spPr>
          <a:xfrm>
            <a:off x="6772396" y="2507524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 Window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74"/>
          <p:cNvCxnSpPr/>
          <p:nvPr/>
        </p:nvCxnSpPr>
        <p:spPr>
          <a:xfrm>
            <a:off x="8776125" y="1359993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5" name="Google Shape;535;p74"/>
          <p:cNvSpPr/>
          <p:nvPr/>
        </p:nvSpPr>
        <p:spPr>
          <a:xfrm>
            <a:off x="6772400" y="199456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4"/>
          <p:cNvSpPr/>
          <p:nvPr/>
        </p:nvSpPr>
        <p:spPr>
          <a:xfrm>
            <a:off x="6772401" y="3510819"/>
            <a:ext cx="852600" cy="182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(Unisolv)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4"/>
          <p:cNvSpPr/>
          <p:nvPr/>
        </p:nvSpPr>
        <p:spPr>
          <a:xfrm>
            <a:off x="6772396" y="3011621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Unisolv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7856987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21" y="1084511"/>
            <a:ext cx="852600" cy="330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74"/>
          <p:cNvCxnSpPr>
            <a:stCxn id="535" idx="2"/>
            <a:endCxn id="533" idx="0"/>
          </p:cNvCxnSpPr>
          <p:nvPr/>
        </p:nvCxnSpPr>
        <p:spPr>
          <a:xfrm flipH="1">
            <a:off x="7198696" y="2311667"/>
            <a:ext cx="4" cy="195857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p74"/>
          <p:cNvSpPr/>
          <p:nvPr/>
        </p:nvSpPr>
        <p:spPr>
          <a:xfrm>
            <a:off x="6773421" y="2679343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Marconi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74"/>
          <p:cNvCxnSpPr>
            <a:stCxn id="533" idx="2"/>
            <a:endCxn id="541" idx="0"/>
          </p:cNvCxnSpPr>
          <p:nvPr/>
        </p:nvCxnSpPr>
        <p:spPr>
          <a:xfrm>
            <a:off x="7198696" y="2648224"/>
            <a:ext cx="1025" cy="3111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4"/>
          <p:cNvCxnSpPr>
            <a:stCxn id="541" idx="2"/>
            <a:endCxn id="537" idx="0"/>
          </p:cNvCxnSpPr>
          <p:nvPr/>
        </p:nvCxnSpPr>
        <p:spPr>
          <a:xfrm flipH="1">
            <a:off x="7198696" y="2820043"/>
            <a:ext cx="1025" cy="191578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4" name="Google Shape;544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325" y="1007910"/>
            <a:ext cx="301500" cy="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571525" y="1359168"/>
            <a:ext cx="816900" cy="24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3rd Party Services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No Integration to SR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6" name="Google Shape;546;p74"/>
          <p:cNvCxnSpPr>
            <a:stCxn id="482" idx="0"/>
            <a:endCxn id="480" idx="2"/>
          </p:cNvCxnSpPr>
          <p:nvPr/>
        </p:nvCxnSpPr>
        <p:spPr>
          <a:xfrm rot="5400000" flipH="1">
            <a:off x="5990182" y="2321417"/>
            <a:ext cx="152100" cy="2427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74"/>
          <p:cNvCxnSpPr>
            <a:stCxn id="482" idx="0"/>
            <a:endCxn id="481" idx="2"/>
          </p:cNvCxnSpPr>
          <p:nvPr/>
        </p:nvCxnSpPr>
        <p:spPr>
          <a:xfrm rot="-5400000">
            <a:off x="6227632" y="2326667"/>
            <a:ext cx="152100" cy="2322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1" name="Google Shape;551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43075" y="2604961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06606" y="2984146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8895" y="2500927"/>
            <a:ext cx="220374" cy="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74"/>
          <p:cNvCxnSpPr>
            <a:cxnSpLocks/>
          </p:cNvCxnSpPr>
          <p:nvPr/>
        </p:nvCxnSpPr>
        <p:spPr>
          <a:xfrm>
            <a:off x="5122494" y="2818233"/>
            <a:ext cx="600" cy="1968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4"/>
          <p:cNvCxnSpPr>
            <a:cxnSpLocks/>
          </p:cNvCxnSpPr>
          <p:nvPr/>
        </p:nvCxnSpPr>
        <p:spPr>
          <a:xfrm>
            <a:off x="5123094" y="3332133"/>
            <a:ext cx="0" cy="1896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9" name="Google Shape;559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14563" y="2588955"/>
            <a:ext cx="176825" cy="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 flipH="1">
            <a:off x="6796176" y="3031769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 flipH="1">
            <a:off x="6796176" y="3543625"/>
            <a:ext cx="229475" cy="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4"/>
          <p:cNvSpPr txBox="1"/>
          <p:nvPr/>
        </p:nvSpPr>
        <p:spPr>
          <a:xfrm>
            <a:off x="742050" y="2036743"/>
            <a:ext cx="734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Each UI has a different dev team</a:t>
            </a:r>
            <a:br>
              <a:rPr lang="en-GB" sz="500" i="1">
                <a:solidFill>
                  <a:srgbClr val="FFFFFF"/>
                </a:solidFill>
              </a:rPr>
            </a:br>
            <a:r>
              <a:rPr lang="en-GB" sz="500" i="1">
                <a:solidFill>
                  <a:srgbClr val="FFFFFF"/>
                </a:solidFill>
              </a:rPr>
              <a:t> 2 inhouse vs 6 3rd party</a:t>
            </a:r>
            <a:endParaRPr sz="500" i="1">
              <a:solidFill>
                <a:srgbClr val="FFFFFF"/>
              </a:solidFill>
            </a:endParaRPr>
          </a:p>
        </p:txBody>
      </p:sp>
      <p:pic>
        <p:nvPicPr>
          <p:cNvPr id="570" name="Google Shape;570;p74"/>
          <p:cNvPicPr preferRelativeResize="0"/>
          <p:nvPr/>
        </p:nvPicPr>
        <p:blipFill rotWithShape="1">
          <a:blip r:embed="rId16">
            <a:alphaModFix/>
          </a:blip>
          <a:srcRect l="52843"/>
          <a:stretch/>
        </p:blipFill>
        <p:spPr>
          <a:xfrm>
            <a:off x="6571916" y="4925840"/>
            <a:ext cx="104698" cy="1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74"/>
          <p:cNvCxnSpPr>
            <a:cxnSpLocks/>
          </p:cNvCxnSpPr>
          <p:nvPr/>
        </p:nvCxnSpPr>
        <p:spPr>
          <a:xfrm>
            <a:off x="4093920" y="3860477"/>
            <a:ext cx="0" cy="15765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2" name="Google Shape;572;p74"/>
          <p:cNvPicPr preferRelativeResize="0"/>
          <p:nvPr/>
        </p:nvPicPr>
        <p:blipFill rotWithShape="1">
          <a:blip r:embed="rId17">
            <a:alphaModFix/>
          </a:blip>
          <a:srcRect l="36648" r="26046" b="43836"/>
          <a:stretch/>
        </p:blipFill>
        <p:spPr>
          <a:xfrm>
            <a:off x="6547491" y="4758992"/>
            <a:ext cx="133060" cy="1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69389" y="4033680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69376" y="4524993"/>
            <a:ext cx="297300" cy="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/>
          <p:nvPr/>
        </p:nvSpPr>
        <p:spPr>
          <a:xfrm>
            <a:off x="4693232" y="496183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5744745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74"/>
          <p:cNvSpPr/>
          <p:nvPr/>
        </p:nvSpPr>
        <p:spPr>
          <a:xfrm>
            <a:off x="6772401" y="3722341"/>
            <a:ext cx="852600" cy="176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Peach Payments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74"/>
          <p:cNvPicPr preferRelativeResize="0"/>
          <p:nvPr/>
        </p:nvPicPr>
        <p:blipFill rotWithShape="1">
          <a:blip r:embed="rId19">
            <a:alphaModFix/>
          </a:blip>
          <a:srcRect l="5465" t="-10" r="76383"/>
          <a:stretch/>
        </p:blipFill>
        <p:spPr>
          <a:xfrm>
            <a:off x="6803415" y="3742123"/>
            <a:ext cx="152046" cy="1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4"/>
          <p:cNvSpPr txBox="1"/>
          <p:nvPr/>
        </p:nvSpPr>
        <p:spPr>
          <a:xfrm>
            <a:off x="804825" y="2502803"/>
            <a:ext cx="734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Product Catalogue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Basket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Search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Profile Management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rgbClr val="FFFFFF"/>
              </a:solidFill>
            </a:endParaRPr>
          </a:p>
        </p:txBody>
      </p:sp>
      <p:cxnSp>
        <p:nvCxnSpPr>
          <p:cNvPr id="133" name="Google Shape;516;p74">
            <a:extLst>
              <a:ext uri="{FF2B5EF4-FFF2-40B4-BE49-F238E27FC236}">
                <a16:creationId xmlns:a16="http://schemas.microsoft.com/office/drawing/2014/main" id="{F7A4E7D5-62B5-4457-AEC8-C2EF6C4D676C}"/>
              </a:ext>
            </a:extLst>
          </p:cNvPr>
          <p:cNvCxnSpPr>
            <a:cxnSpLocks/>
          </p:cNvCxnSpPr>
          <p:nvPr/>
        </p:nvCxnSpPr>
        <p:spPr>
          <a:xfrm>
            <a:off x="1973732" y="2332565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7FB8120-E4C9-4F33-8D5F-54B862C479F0}"/>
              </a:ext>
            </a:extLst>
          </p:cNvPr>
          <p:cNvSpPr/>
          <p:nvPr/>
        </p:nvSpPr>
        <p:spPr>
          <a:xfrm>
            <a:off x="5612275" y="1007721"/>
            <a:ext cx="3320487" cy="3949860"/>
          </a:xfrm>
          <a:prstGeom prst="rect">
            <a:avLst/>
          </a:prstGeom>
          <a:solidFill>
            <a:srgbClr val="000000">
              <a:alpha val="1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oogle Shape;516;p74">
            <a:extLst>
              <a:ext uri="{FF2B5EF4-FFF2-40B4-BE49-F238E27FC236}">
                <a16:creationId xmlns:a16="http://schemas.microsoft.com/office/drawing/2014/main" id="{8C356BDA-D067-42D4-92AD-D28A74ADCC0F}"/>
              </a:ext>
            </a:extLst>
          </p:cNvPr>
          <p:cNvCxnSpPr>
            <a:cxnSpLocks/>
          </p:cNvCxnSpPr>
          <p:nvPr/>
        </p:nvCxnSpPr>
        <p:spPr>
          <a:xfrm>
            <a:off x="2523529" y="283895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516;p74">
            <a:extLst>
              <a:ext uri="{FF2B5EF4-FFF2-40B4-BE49-F238E27FC236}">
                <a16:creationId xmlns:a16="http://schemas.microsoft.com/office/drawing/2014/main" id="{6E2E4748-0D21-4718-B928-1251ECB565F7}"/>
              </a:ext>
            </a:extLst>
          </p:cNvPr>
          <p:cNvCxnSpPr>
            <a:cxnSpLocks/>
          </p:cNvCxnSpPr>
          <p:nvPr/>
        </p:nvCxnSpPr>
        <p:spPr>
          <a:xfrm>
            <a:off x="2537999" y="3323648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627;p55">
            <a:extLst>
              <a:ext uri="{FF2B5EF4-FFF2-40B4-BE49-F238E27FC236}">
                <a16:creationId xmlns:a16="http://schemas.microsoft.com/office/drawing/2014/main" id="{B1E6A672-7006-4E4D-A832-FDDC719B27B9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85601" y="3600028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618;p55" descr="Logo&#10;&#10;Description automatically generated">
            <a:extLst>
              <a:ext uri="{FF2B5EF4-FFF2-40B4-BE49-F238E27FC236}">
                <a16:creationId xmlns:a16="http://schemas.microsoft.com/office/drawing/2014/main" id="{423B3C4A-873D-4577-AB7F-866D6CA287CB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93005" y="1441830"/>
            <a:ext cx="457200" cy="2311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1F78B-5DA5-4064-882D-D5268E868FBC}"/>
              </a:ext>
            </a:extLst>
          </p:cNvPr>
          <p:cNvSpPr txBox="1"/>
          <p:nvPr/>
        </p:nvSpPr>
        <p:spPr>
          <a:xfrm>
            <a:off x="5269373" y="881847"/>
            <a:ext cx="68146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b="1">
                <a:solidFill>
                  <a:schemeClr val="accent1">
                    <a:lumMod val="75000"/>
                  </a:schemeClr>
                </a:solidFill>
              </a:rPr>
              <a:t>&gt; 2023</a:t>
            </a:r>
          </a:p>
        </p:txBody>
      </p:sp>
      <p:pic>
        <p:nvPicPr>
          <p:cNvPr id="134" name="Google Shape;627;p55">
            <a:extLst>
              <a:ext uri="{FF2B5EF4-FFF2-40B4-BE49-F238E27FC236}">
                <a16:creationId xmlns:a16="http://schemas.microsoft.com/office/drawing/2014/main" id="{D2CAC6C1-0A6C-4159-8DFD-914E236B2D42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93883" y="3094789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627;p55">
            <a:extLst>
              <a:ext uri="{FF2B5EF4-FFF2-40B4-BE49-F238E27FC236}">
                <a16:creationId xmlns:a16="http://schemas.microsoft.com/office/drawing/2014/main" id="{F262886A-A9A4-4982-B2BF-079D4C065EBD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85600" y="4121832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627;p55">
            <a:extLst>
              <a:ext uri="{FF2B5EF4-FFF2-40B4-BE49-F238E27FC236}">
                <a16:creationId xmlns:a16="http://schemas.microsoft.com/office/drawing/2014/main" id="{702F3288-292F-41B9-9965-1680EC6369F5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85600" y="4627071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3785FB5-7B8E-77F9-5904-42378D1071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41202" y="935299"/>
            <a:ext cx="695325" cy="314325"/>
          </a:xfrm>
          <a:prstGeom prst="rect">
            <a:avLst/>
          </a:prstGeom>
        </p:spPr>
      </p:pic>
      <p:sp>
        <p:nvSpPr>
          <p:cNvPr id="10" name="Google Shape;470;p74">
            <a:extLst>
              <a:ext uri="{FF2B5EF4-FFF2-40B4-BE49-F238E27FC236}">
                <a16:creationId xmlns:a16="http://schemas.microsoft.com/office/drawing/2014/main" id="{F1E4F1A3-28C8-5906-9B60-BF33E32D9CA1}"/>
              </a:ext>
            </a:extLst>
          </p:cNvPr>
          <p:cNvSpPr/>
          <p:nvPr/>
        </p:nvSpPr>
        <p:spPr>
          <a:xfrm>
            <a:off x="1558679" y="1508186"/>
            <a:ext cx="1890337" cy="306262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/>
            <a:r>
              <a:rPr lang="en-GB" sz="800" dirty="0">
                <a:solidFill>
                  <a:srgbClr val="FFFFFF"/>
                </a:solidFill>
                <a:latin typeface="Calibri"/>
                <a:cs typeface="Calibri"/>
              </a:rPr>
              <a:t>LS / PS / CFS</a:t>
            </a:r>
          </a:p>
        </p:txBody>
      </p:sp>
      <p:pic>
        <p:nvPicPr>
          <p:cNvPr id="12" name="Google Shape;618;p55" descr="Logo&#10;&#10;Description automatically generated">
            <a:extLst>
              <a:ext uri="{FF2B5EF4-FFF2-40B4-BE49-F238E27FC236}">
                <a16:creationId xmlns:a16="http://schemas.microsoft.com/office/drawing/2014/main" id="{4F6FE733-7E00-C2B9-532F-F989BEE5485C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618481" y="1543109"/>
            <a:ext cx="457200" cy="23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14;p5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8983B426-3728-F1B3-6122-6998BBEC7937}"/>
              </a:ext>
            </a:extLst>
          </p:cNvPr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115893" y="1567171"/>
            <a:ext cx="297000" cy="200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478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8"/>
          <p:cNvSpPr/>
          <p:nvPr/>
        </p:nvSpPr>
        <p:spPr>
          <a:xfrm>
            <a:off x="1043928" y="1931923"/>
            <a:ext cx="1086600" cy="5163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Merchandising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8"/>
          <p:cNvSpPr/>
          <p:nvPr/>
        </p:nvSpPr>
        <p:spPr>
          <a:xfrm>
            <a:off x="2263175" y="2530817"/>
            <a:ext cx="4935000" cy="5163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Basket / Checkout / Payment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78"/>
          <p:cNvSpPr/>
          <p:nvPr/>
        </p:nvSpPr>
        <p:spPr>
          <a:xfrm>
            <a:off x="7335476" y="1412475"/>
            <a:ext cx="1042200" cy="21522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Support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78"/>
          <p:cNvSpPr/>
          <p:nvPr/>
        </p:nvSpPr>
        <p:spPr>
          <a:xfrm>
            <a:off x="2263200" y="3118675"/>
            <a:ext cx="4935000" cy="4461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Distributed Order Management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Enterprise Inventory Visibility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78"/>
          <p:cNvSpPr/>
          <p:nvPr/>
        </p:nvSpPr>
        <p:spPr>
          <a:xfrm>
            <a:off x="1043875" y="2530812"/>
            <a:ext cx="1086600" cy="5163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 Management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78"/>
          <p:cNvSpPr/>
          <p:nvPr/>
        </p:nvSpPr>
        <p:spPr>
          <a:xfrm>
            <a:off x="1035400" y="4057413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Demand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78"/>
          <p:cNvSpPr/>
          <p:nvPr/>
        </p:nvSpPr>
        <p:spPr>
          <a:xfrm>
            <a:off x="2303528" y="4045763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B2C Warehouse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p78"/>
          <p:cNvSpPr/>
          <p:nvPr/>
        </p:nvSpPr>
        <p:spPr>
          <a:xfrm>
            <a:off x="3571678" y="4045775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Store Pickup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78"/>
          <p:cNvSpPr/>
          <p:nvPr/>
        </p:nvSpPr>
        <p:spPr>
          <a:xfrm>
            <a:off x="4807307" y="4045775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Supplier Drop Ship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8"/>
          <p:cNvSpPr/>
          <p:nvPr/>
        </p:nvSpPr>
        <p:spPr>
          <a:xfrm>
            <a:off x="6042959" y="4045775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Dark Store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78"/>
          <p:cNvSpPr/>
          <p:nvPr/>
        </p:nvSpPr>
        <p:spPr>
          <a:xfrm>
            <a:off x="7278599" y="4045775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Ship from Store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78"/>
          <p:cNvSpPr/>
          <p:nvPr/>
        </p:nvSpPr>
        <p:spPr>
          <a:xfrm>
            <a:off x="2254500" y="940133"/>
            <a:ext cx="1099500" cy="323100"/>
          </a:xfrm>
          <a:prstGeom prst="flowChartAlternateProcess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Mobile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78"/>
          <p:cNvSpPr/>
          <p:nvPr/>
        </p:nvSpPr>
        <p:spPr>
          <a:xfrm>
            <a:off x="3535043" y="940446"/>
            <a:ext cx="1099500" cy="323100"/>
          </a:xfrm>
          <a:prstGeom prst="flowChartAlternateProcess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Online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78"/>
          <p:cNvSpPr/>
          <p:nvPr/>
        </p:nvSpPr>
        <p:spPr>
          <a:xfrm>
            <a:off x="1043975" y="4363850"/>
            <a:ext cx="7325100" cy="2367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Last Mile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78"/>
          <p:cNvSpPr/>
          <p:nvPr/>
        </p:nvSpPr>
        <p:spPr>
          <a:xfrm>
            <a:off x="4818035" y="940438"/>
            <a:ext cx="1099500" cy="323100"/>
          </a:xfrm>
          <a:prstGeom prst="flowChartAlternateProcess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Store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78"/>
          <p:cNvSpPr/>
          <p:nvPr/>
        </p:nvSpPr>
        <p:spPr>
          <a:xfrm>
            <a:off x="6107775" y="940125"/>
            <a:ext cx="1042200" cy="323100"/>
          </a:xfrm>
          <a:prstGeom prst="flowChartAlternateProcess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Call Center Sales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78"/>
          <p:cNvSpPr/>
          <p:nvPr/>
        </p:nvSpPr>
        <p:spPr>
          <a:xfrm>
            <a:off x="1092168" y="4838187"/>
            <a:ext cx="226500" cy="159600"/>
          </a:xfrm>
          <a:prstGeom prst="roundRect">
            <a:avLst>
              <a:gd name="adj" fmla="val 16667"/>
            </a:avLst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78"/>
          <p:cNvSpPr txBox="1"/>
          <p:nvPr/>
        </p:nvSpPr>
        <p:spPr>
          <a:xfrm>
            <a:off x="1318675" y="4816275"/>
            <a:ext cx="1356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Brand Specific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78"/>
          <p:cNvSpPr/>
          <p:nvPr/>
        </p:nvSpPr>
        <p:spPr>
          <a:xfrm>
            <a:off x="2476697" y="4838187"/>
            <a:ext cx="226500" cy="159600"/>
          </a:xfrm>
          <a:prstGeom prst="roundRect">
            <a:avLst>
              <a:gd name="adj" fmla="val 16667"/>
            </a:avLst>
          </a:prstGeom>
          <a:solidFill>
            <a:srgbClr val="354D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78"/>
          <p:cNvSpPr txBox="1"/>
          <p:nvPr/>
        </p:nvSpPr>
        <p:spPr>
          <a:xfrm>
            <a:off x="2703200" y="4816275"/>
            <a:ext cx="15462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Enterprise Services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78"/>
          <p:cNvSpPr/>
          <p:nvPr/>
        </p:nvSpPr>
        <p:spPr>
          <a:xfrm>
            <a:off x="4048660" y="4838187"/>
            <a:ext cx="226500" cy="159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78"/>
          <p:cNvSpPr txBox="1"/>
          <p:nvPr/>
        </p:nvSpPr>
        <p:spPr>
          <a:xfrm>
            <a:off x="4275150" y="4816275"/>
            <a:ext cx="2142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Business Unit  / Enterprise / 3rd Party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8"/>
          <p:cNvSpPr/>
          <p:nvPr/>
        </p:nvSpPr>
        <p:spPr>
          <a:xfrm>
            <a:off x="1043925" y="3650725"/>
            <a:ext cx="7325100" cy="2367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4" name="Google Shape;6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213" y="995492"/>
            <a:ext cx="200700" cy="2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5696" y="978759"/>
            <a:ext cx="236700" cy="2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4684" y="983161"/>
            <a:ext cx="241400" cy="2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8"/>
          <p:cNvSpPr/>
          <p:nvPr/>
        </p:nvSpPr>
        <p:spPr>
          <a:xfrm>
            <a:off x="2263175" y="1412475"/>
            <a:ext cx="4935000" cy="6609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Digital Commerce Services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8"/>
          <p:cNvSpPr/>
          <p:nvPr/>
        </p:nvSpPr>
        <p:spPr>
          <a:xfrm>
            <a:off x="2263175" y="2167573"/>
            <a:ext cx="4935000" cy="2751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Internal Search / ABN /  Customer Reviews / Gift Registry / Profile Management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9" name="Google Shape;679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225" y="4375379"/>
            <a:ext cx="226500" cy="2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74500" y="4373506"/>
            <a:ext cx="212300" cy="2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757" y="1412475"/>
            <a:ext cx="585737" cy="8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776" y="1539106"/>
            <a:ext cx="585722" cy="11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3458" y="3020208"/>
            <a:ext cx="454469" cy="24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600" y="2206083"/>
            <a:ext cx="543900" cy="3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1505" y="1785637"/>
            <a:ext cx="454454" cy="2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5900" y="3434584"/>
            <a:ext cx="585744" cy="17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7451" y="3816859"/>
            <a:ext cx="507918" cy="22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5992" y="4120014"/>
            <a:ext cx="543900" cy="23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78"/>
          <p:cNvPicPr preferRelativeResize="0"/>
          <p:nvPr/>
        </p:nvPicPr>
        <p:blipFill rotWithShape="1">
          <a:blip r:embed="rId16">
            <a:alphaModFix/>
          </a:blip>
          <a:srcRect r="59641"/>
          <a:stretch/>
        </p:blipFill>
        <p:spPr>
          <a:xfrm>
            <a:off x="327173" y="4422728"/>
            <a:ext cx="271986" cy="21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06100" y="2670515"/>
            <a:ext cx="254115" cy="2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93461" y="2679844"/>
            <a:ext cx="254115" cy="2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1642" y="2582975"/>
            <a:ext cx="341875" cy="34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78"/>
          <p:cNvGrpSpPr/>
          <p:nvPr/>
        </p:nvGrpSpPr>
        <p:grpSpPr>
          <a:xfrm>
            <a:off x="8622748" y="940461"/>
            <a:ext cx="294600" cy="3679500"/>
            <a:chOff x="8622748" y="940461"/>
            <a:chExt cx="294600" cy="3679500"/>
          </a:xfrm>
        </p:grpSpPr>
        <p:grpSp>
          <p:nvGrpSpPr>
            <p:cNvPr id="694" name="Google Shape;694;p78"/>
            <p:cNvGrpSpPr/>
            <p:nvPr/>
          </p:nvGrpSpPr>
          <p:grpSpPr>
            <a:xfrm>
              <a:off x="8622748" y="940461"/>
              <a:ext cx="294600" cy="3679500"/>
              <a:chOff x="8622748" y="940461"/>
              <a:chExt cx="294600" cy="3679500"/>
            </a:xfrm>
          </p:grpSpPr>
          <p:sp>
            <p:nvSpPr>
              <p:cNvPr id="695" name="Google Shape;695;p78"/>
              <p:cNvSpPr/>
              <p:nvPr/>
            </p:nvSpPr>
            <p:spPr>
              <a:xfrm>
                <a:off x="8622748" y="940461"/>
                <a:ext cx="294600" cy="36795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gradFill>
                <a:gsLst>
                  <a:gs pos="0">
                    <a:srgbClr val="FDBE3F"/>
                  </a:gs>
                  <a:gs pos="40000">
                    <a:srgbClr val="888888"/>
                  </a:gs>
                  <a:gs pos="64000">
                    <a:srgbClr val="888888"/>
                  </a:gs>
                  <a:gs pos="77000">
                    <a:srgbClr val="79986C"/>
                  </a:gs>
                  <a:gs pos="100000">
                    <a:srgbClr val="6AA84F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6" name="Google Shape;696;p78"/>
              <p:cNvSpPr txBox="1"/>
              <p:nvPr/>
            </p:nvSpPr>
            <p:spPr>
              <a:xfrm rot="5400000">
                <a:off x="8245994" y="1491061"/>
                <a:ext cx="1054500" cy="20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8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Innovation</a:t>
                </a:r>
                <a:endParaRPr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697" name="Google Shape;697;p78"/>
            <p:cNvSpPr txBox="1"/>
            <p:nvPr/>
          </p:nvSpPr>
          <p:spPr>
            <a:xfrm rot="5400000">
              <a:off x="8242794" y="3755561"/>
              <a:ext cx="10545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Innovation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8" name="Google Shape;698;p78"/>
            <p:cNvSpPr txBox="1"/>
            <p:nvPr/>
          </p:nvSpPr>
          <p:spPr>
            <a:xfrm rot="5400000">
              <a:off x="8245994" y="2545561"/>
              <a:ext cx="10545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Stability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99" name="Google Shape;699;p78"/>
          <p:cNvSpPr/>
          <p:nvPr/>
        </p:nvSpPr>
        <p:spPr>
          <a:xfrm>
            <a:off x="1046256" y="1413350"/>
            <a:ext cx="1086600" cy="4461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Advertising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78"/>
          <p:cNvSpPr/>
          <p:nvPr/>
        </p:nvSpPr>
        <p:spPr>
          <a:xfrm>
            <a:off x="1047923" y="3121902"/>
            <a:ext cx="1086600" cy="4461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Rewards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302;p51">
            <a:extLst>
              <a:ext uri="{FF2B5EF4-FFF2-40B4-BE49-F238E27FC236}">
                <a16:creationId xmlns:a16="http://schemas.microsoft.com/office/drawing/2014/main" id="{E31DC97E-4B61-41D5-ADF7-ACE2BC3A4061}"/>
              </a:ext>
            </a:extLst>
          </p:cNvPr>
          <p:cNvSpPr/>
          <p:nvPr/>
        </p:nvSpPr>
        <p:spPr>
          <a:xfrm>
            <a:off x="4757550" y="-12750"/>
            <a:ext cx="4386300" cy="51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242;p51">
            <a:extLst>
              <a:ext uri="{FF2B5EF4-FFF2-40B4-BE49-F238E27FC236}">
                <a16:creationId xmlns:a16="http://schemas.microsoft.com/office/drawing/2014/main" id="{773704F4-25C3-416D-AA6A-BEB57A2A5292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 b="85319"/>
          <a:stretch/>
        </p:blipFill>
        <p:spPr>
          <a:xfrm>
            <a:off x="1290" y="-12650"/>
            <a:ext cx="6261903" cy="5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3;p51">
            <a:extLst>
              <a:ext uri="{FF2B5EF4-FFF2-40B4-BE49-F238E27FC236}">
                <a16:creationId xmlns:a16="http://schemas.microsoft.com/office/drawing/2014/main" id="{2CD71F89-D207-4D69-9EFC-179A20E90055}"/>
              </a:ext>
            </a:extLst>
          </p:cNvPr>
          <p:cNvSpPr txBox="1"/>
          <p:nvPr/>
        </p:nvSpPr>
        <p:spPr>
          <a:xfrm>
            <a:off x="955020" y="41150"/>
            <a:ext cx="7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Enterprise eCommerce Capabilities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98592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2;p51">
            <a:extLst>
              <a:ext uri="{FF2B5EF4-FFF2-40B4-BE49-F238E27FC236}">
                <a16:creationId xmlns:a16="http://schemas.microsoft.com/office/drawing/2014/main" id="{E31DC97E-4B61-41D5-ADF7-ACE2BC3A4061}"/>
              </a:ext>
            </a:extLst>
          </p:cNvPr>
          <p:cNvSpPr/>
          <p:nvPr/>
        </p:nvSpPr>
        <p:spPr>
          <a:xfrm>
            <a:off x="4757550" y="-12750"/>
            <a:ext cx="4386300" cy="51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oogle Shape;242;p51">
            <a:extLst>
              <a:ext uri="{FF2B5EF4-FFF2-40B4-BE49-F238E27FC236}">
                <a16:creationId xmlns:a16="http://schemas.microsoft.com/office/drawing/2014/main" id="{773704F4-25C3-416D-AA6A-BEB57A2A52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1290" y="-12650"/>
            <a:ext cx="6261903" cy="5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3;p51">
            <a:extLst>
              <a:ext uri="{FF2B5EF4-FFF2-40B4-BE49-F238E27FC236}">
                <a16:creationId xmlns:a16="http://schemas.microsoft.com/office/drawing/2014/main" id="{2CD71F89-D207-4D69-9EFC-179A20E90055}"/>
              </a:ext>
            </a:extLst>
          </p:cNvPr>
          <p:cNvSpPr txBox="1"/>
          <p:nvPr/>
        </p:nvSpPr>
        <p:spPr>
          <a:xfrm>
            <a:off x="955020" y="41150"/>
            <a:ext cx="7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Enterprise eCommerce - Outcomes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677;p78">
            <a:extLst>
              <a:ext uri="{FF2B5EF4-FFF2-40B4-BE49-F238E27FC236}">
                <a16:creationId xmlns:a16="http://schemas.microsoft.com/office/drawing/2014/main" id="{A42B1C64-D078-4877-AE67-C6AA295FC94E}"/>
              </a:ext>
            </a:extLst>
          </p:cNvPr>
          <p:cNvSpPr/>
          <p:nvPr/>
        </p:nvSpPr>
        <p:spPr>
          <a:xfrm>
            <a:off x="888852" y="1616584"/>
            <a:ext cx="3717162" cy="1463721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/>
            <a:r>
              <a:rPr lang="en-GB" sz="600" b="1">
                <a:solidFill>
                  <a:srgbClr val="FFFFFF"/>
                </a:solidFill>
                <a:latin typeface="Montserrat"/>
                <a:sym typeface="Montserrat"/>
              </a:rPr>
              <a:t>SAP Commerce (Digital Commerce)</a:t>
            </a:r>
            <a:endParaRPr lang="en-US" sz="600" b="1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6" name="Google Shape;653;p78">
            <a:extLst>
              <a:ext uri="{FF2B5EF4-FFF2-40B4-BE49-F238E27FC236}">
                <a16:creationId xmlns:a16="http://schemas.microsoft.com/office/drawing/2014/main" id="{764D5646-1A8A-40F5-A13C-8287A0898A10}"/>
              </a:ext>
            </a:extLst>
          </p:cNvPr>
          <p:cNvSpPr/>
          <p:nvPr/>
        </p:nvSpPr>
        <p:spPr>
          <a:xfrm>
            <a:off x="885689" y="3548798"/>
            <a:ext cx="756450" cy="587379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  <a:sym typeface="Montserrat"/>
              </a:rPr>
              <a:t>Customer Support</a:t>
            </a:r>
            <a:endParaRPr lang="en-US" sz="600" b="1">
              <a:solidFill>
                <a:srgbClr val="666666"/>
              </a:solidFill>
              <a:latin typeface="Montserrat"/>
            </a:endParaRPr>
          </a:p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</a:rPr>
              <a:t>(C4C)</a:t>
            </a:r>
          </a:p>
        </p:txBody>
      </p:sp>
      <p:pic>
        <p:nvPicPr>
          <p:cNvPr id="8" name="Google Shape;476;p74">
            <a:extLst>
              <a:ext uri="{FF2B5EF4-FFF2-40B4-BE49-F238E27FC236}">
                <a16:creationId xmlns:a16="http://schemas.microsoft.com/office/drawing/2014/main" id="{E3CC42B8-0CD4-4BC5-AE5F-987A4D30DA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533" y="913503"/>
            <a:ext cx="872753" cy="18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84;p74">
            <a:extLst>
              <a:ext uri="{FF2B5EF4-FFF2-40B4-BE49-F238E27FC236}">
                <a16:creationId xmlns:a16="http://schemas.microsoft.com/office/drawing/2014/main" id="{F9187B1B-A42F-4DED-8B25-777DBB3405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372" y="1002565"/>
            <a:ext cx="641471" cy="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85;p74">
            <a:extLst>
              <a:ext uri="{FF2B5EF4-FFF2-40B4-BE49-F238E27FC236}">
                <a16:creationId xmlns:a16="http://schemas.microsoft.com/office/drawing/2014/main" id="{FB522048-3629-4EB1-95BB-216E2605E0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6403" y="797230"/>
            <a:ext cx="819375" cy="4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86;p74">
            <a:extLst>
              <a:ext uri="{FF2B5EF4-FFF2-40B4-BE49-F238E27FC236}">
                <a16:creationId xmlns:a16="http://schemas.microsoft.com/office/drawing/2014/main" id="{A76CD00A-E6E7-4C5E-97C2-67519DD7B8C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6248" y="905815"/>
            <a:ext cx="816901" cy="21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03;p74">
            <a:extLst>
              <a:ext uri="{FF2B5EF4-FFF2-40B4-BE49-F238E27FC236}">
                <a16:creationId xmlns:a16="http://schemas.microsoft.com/office/drawing/2014/main" id="{C7A64219-331B-421E-A0FF-37E276C5010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59641"/>
          <a:stretch/>
        </p:blipFill>
        <p:spPr>
          <a:xfrm>
            <a:off x="3864693" y="666248"/>
            <a:ext cx="379200" cy="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677;p78">
            <a:extLst>
              <a:ext uri="{FF2B5EF4-FFF2-40B4-BE49-F238E27FC236}">
                <a16:creationId xmlns:a16="http://schemas.microsoft.com/office/drawing/2014/main" id="{0CE4BEF1-3418-4B82-AB68-E62437426208}"/>
              </a:ext>
            </a:extLst>
          </p:cNvPr>
          <p:cNvSpPr/>
          <p:nvPr/>
        </p:nvSpPr>
        <p:spPr>
          <a:xfrm>
            <a:off x="888854" y="1344440"/>
            <a:ext cx="3717162" cy="218668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FFFFFF"/>
                </a:solidFill>
                <a:latin typeface="Montserrat"/>
                <a:sym typeface="Montserrat"/>
              </a:rPr>
              <a:t>Enterprise Ecommerce API's</a:t>
            </a:r>
            <a:endParaRPr lang="en-GB" sz="600" b="1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5" name="Google Shape;487;p70">
            <a:extLst>
              <a:ext uri="{FF2B5EF4-FFF2-40B4-BE49-F238E27FC236}">
                <a16:creationId xmlns:a16="http://schemas.microsoft.com/office/drawing/2014/main" id="{1492F0A4-5EF1-4B8B-BABD-BE4E6715023E}"/>
              </a:ext>
            </a:extLst>
          </p:cNvPr>
          <p:cNvSpPr/>
          <p:nvPr/>
        </p:nvSpPr>
        <p:spPr>
          <a:xfrm rot="16200000">
            <a:off x="173726" y="983998"/>
            <a:ext cx="860690" cy="2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Experience </a:t>
            </a:r>
            <a:endParaRPr sz="6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488;p70">
            <a:extLst>
              <a:ext uri="{FF2B5EF4-FFF2-40B4-BE49-F238E27FC236}">
                <a16:creationId xmlns:a16="http://schemas.microsoft.com/office/drawing/2014/main" id="{D89C8376-A3AF-483F-AC90-5ACD16CAA5A8}"/>
              </a:ext>
            </a:extLst>
          </p:cNvPr>
          <p:cNvSpPr/>
          <p:nvPr/>
        </p:nvSpPr>
        <p:spPr>
          <a:xfrm rot="16200000">
            <a:off x="-139813" y="2216001"/>
            <a:ext cx="1480962" cy="289897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Platforms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Google Shape;538;p70">
            <a:extLst>
              <a:ext uri="{FF2B5EF4-FFF2-40B4-BE49-F238E27FC236}">
                <a16:creationId xmlns:a16="http://schemas.microsoft.com/office/drawing/2014/main" id="{84670235-C88A-495D-B3F5-EB7E6BFBC0B1}"/>
              </a:ext>
            </a:extLst>
          </p:cNvPr>
          <p:cNvSpPr/>
          <p:nvPr/>
        </p:nvSpPr>
        <p:spPr>
          <a:xfrm rot="16200000">
            <a:off x="111359" y="3501007"/>
            <a:ext cx="985426" cy="29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ctr">
              <a:lnSpc>
                <a:spcPct val="110000"/>
              </a:lnSpc>
              <a:buFont typeface="Arial"/>
              <a:buNone/>
            </a:pPr>
            <a:r>
              <a:rPr lang="en-GB" sz="600" b="1">
                <a:solidFill>
                  <a:srgbClr val="666666"/>
                </a:solidFill>
                <a:latin typeface="Montserrat"/>
                <a:sym typeface="Montserrat"/>
              </a:rPr>
              <a:t>Enterprise Services</a:t>
            </a:r>
            <a:endParaRPr sz="600" b="1">
              <a:solidFill>
                <a:srgbClr val="666666"/>
              </a:solidFill>
              <a:latin typeface="Montserrat"/>
              <a:sym typeface="Montserrat"/>
            </a:endParaRPr>
          </a:p>
        </p:txBody>
      </p:sp>
      <p:sp>
        <p:nvSpPr>
          <p:cNvPr id="21" name="Google Shape;651;p78">
            <a:extLst>
              <a:ext uri="{FF2B5EF4-FFF2-40B4-BE49-F238E27FC236}">
                <a16:creationId xmlns:a16="http://schemas.microsoft.com/office/drawing/2014/main" id="{8F6DEAAB-7CD3-44E6-9BAD-00CEB7DF28F4}"/>
              </a:ext>
            </a:extLst>
          </p:cNvPr>
          <p:cNvSpPr/>
          <p:nvPr/>
        </p:nvSpPr>
        <p:spPr>
          <a:xfrm>
            <a:off x="4683838" y="2360548"/>
            <a:ext cx="780439" cy="72040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</a:rPr>
              <a:t>Product Info Management &amp; </a:t>
            </a:r>
            <a:endParaRPr lang="en-GB" sz="600" b="1">
              <a:solidFill>
                <a:srgbClr val="666666"/>
              </a:solidFill>
              <a:latin typeface="Montserrat"/>
              <a:sym typeface="Montserrat"/>
            </a:endParaRPr>
          </a:p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  <a:sym typeface="Montserrat"/>
              </a:rPr>
              <a:t>Merchandising</a:t>
            </a:r>
            <a:endParaRPr lang="en-GB" sz="600" b="1">
              <a:solidFill>
                <a:srgbClr val="666666"/>
              </a:solidFill>
              <a:latin typeface="Montserrat"/>
            </a:endParaRPr>
          </a:p>
          <a:p>
            <a:pPr algn="ctr">
              <a:lnSpc>
                <a:spcPct val="110000"/>
              </a:lnSpc>
            </a:pPr>
            <a:endParaRPr lang="en-GB" sz="600" b="1">
              <a:solidFill>
                <a:srgbClr val="666666"/>
              </a:solidFill>
              <a:latin typeface="Montserrat"/>
            </a:endParaRPr>
          </a:p>
        </p:txBody>
      </p:sp>
      <p:sp>
        <p:nvSpPr>
          <p:cNvPr id="23" name="Google Shape;699;p78">
            <a:extLst>
              <a:ext uri="{FF2B5EF4-FFF2-40B4-BE49-F238E27FC236}">
                <a16:creationId xmlns:a16="http://schemas.microsoft.com/office/drawing/2014/main" id="{124EA3CD-4368-4F05-899B-53FA03F9682E}"/>
              </a:ext>
            </a:extLst>
          </p:cNvPr>
          <p:cNvSpPr/>
          <p:nvPr/>
        </p:nvSpPr>
        <p:spPr>
          <a:xfrm>
            <a:off x="4686166" y="1637867"/>
            <a:ext cx="787243" cy="636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lvl="0" indent="0" algn="ctr">
              <a:lnSpc>
                <a:spcPct val="110000"/>
              </a:lnSpc>
              <a:buFont typeface="Arial"/>
              <a:buNone/>
            </a:pPr>
            <a:r>
              <a:rPr lang="en-GB" sz="600" b="1">
                <a:solidFill>
                  <a:srgbClr val="666666"/>
                </a:solidFill>
                <a:latin typeface="Montserrat"/>
                <a:sym typeface="Montserrat"/>
              </a:rPr>
              <a:t>Advertising</a:t>
            </a:r>
          </a:p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</a:rPr>
              <a:t>(Rainmaker)</a:t>
            </a:r>
          </a:p>
        </p:txBody>
      </p:sp>
      <p:sp>
        <p:nvSpPr>
          <p:cNvPr id="25" name="Google Shape;700;p78">
            <a:extLst>
              <a:ext uri="{FF2B5EF4-FFF2-40B4-BE49-F238E27FC236}">
                <a16:creationId xmlns:a16="http://schemas.microsoft.com/office/drawing/2014/main" id="{90FB1158-9369-406A-A632-CCDF66E7F1F9}"/>
              </a:ext>
            </a:extLst>
          </p:cNvPr>
          <p:cNvSpPr/>
          <p:nvPr/>
        </p:nvSpPr>
        <p:spPr>
          <a:xfrm>
            <a:off x="2721602" y="3550526"/>
            <a:ext cx="834868" cy="58897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  <a:sym typeface="Montserrat"/>
              </a:rPr>
              <a:t>Rewards</a:t>
            </a:r>
          </a:p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</a:rPr>
              <a:t>(Xtrasavings)</a:t>
            </a:r>
          </a:p>
        </p:txBody>
      </p:sp>
      <p:sp>
        <p:nvSpPr>
          <p:cNvPr id="27" name="Google Shape;655;p78">
            <a:extLst>
              <a:ext uri="{FF2B5EF4-FFF2-40B4-BE49-F238E27FC236}">
                <a16:creationId xmlns:a16="http://schemas.microsoft.com/office/drawing/2014/main" id="{3A8742FA-A017-4227-BE4F-D99E0A7106FF}"/>
              </a:ext>
            </a:extLst>
          </p:cNvPr>
          <p:cNvSpPr/>
          <p:nvPr/>
        </p:nvSpPr>
        <p:spPr>
          <a:xfrm>
            <a:off x="1758249" y="3551348"/>
            <a:ext cx="875690" cy="584335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</a:rPr>
              <a:t>Marketing </a:t>
            </a:r>
          </a:p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</a:rPr>
              <a:t>(SAP Marketing Cloud)</a:t>
            </a:r>
          </a:p>
        </p:txBody>
      </p:sp>
      <p:sp>
        <p:nvSpPr>
          <p:cNvPr id="29" name="Google Shape;673;p78">
            <a:extLst>
              <a:ext uri="{FF2B5EF4-FFF2-40B4-BE49-F238E27FC236}">
                <a16:creationId xmlns:a16="http://schemas.microsoft.com/office/drawing/2014/main" id="{11696059-980C-410D-99CF-A516041CA83F}"/>
              </a:ext>
            </a:extLst>
          </p:cNvPr>
          <p:cNvSpPr/>
          <p:nvPr/>
        </p:nvSpPr>
        <p:spPr>
          <a:xfrm>
            <a:off x="3649694" y="3555475"/>
            <a:ext cx="950154" cy="59048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  <a:sym typeface="Montserrat"/>
              </a:rPr>
              <a:t>BI </a:t>
            </a:r>
            <a:endParaRPr lang="en-US" sz="600" b="1">
              <a:solidFill>
                <a:srgbClr val="666666"/>
              </a:solidFill>
              <a:latin typeface="Montserrat"/>
              <a:sym typeface="Montserrat"/>
            </a:endParaRPr>
          </a:p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  <a:sym typeface="Montserrat"/>
              </a:rPr>
              <a:t>and</a:t>
            </a:r>
          </a:p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  <a:sym typeface="Montserrat"/>
              </a:rPr>
              <a:t>Analytics</a:t>
            </a:r>
            <a:endParaRPr sz="600" b="1">
              <a:solidFill>
                <a:srgbClr val="666666"/>
              </a:solidFill>
              <a:latin typeface="Montserrat"/>
            </a:endParaRPr>
          </a:p>
        </p:txBody>
      </p:sp>
      <p:sp>
        <p:nvSpPr>
          <p:cNvPr id="36" name="Google Shape;673;p78">
            <a:extLst>
              <a:ext uri="{FF2B5EF4-FFF2-40B4-BE49-F238E27FC236}">
                <a16:creationId xmlns:a16="http://schemas.microsoft.com/office/drawing/2014/main" id="{D10B668A-1A88-4664-B621-4482549BF471}"/>
              </a:ext>
            </a:extLst>
          </p:cNvPr>
          <p:cNvSpPr/>
          <p:nvPr/>
        </p:nvSpPr>
        <p:spPr>
          <a:xfrm>
            <a:off x="887444" y="4222226"/>
            <a:ext cx="1167870" cy="644912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700">
                <a:solidFill>
                  <a:srgbClr val="FFFFFF"/>
                </a:solidFill>
                <a:latin typeface="Montserrat"/>
                <a:sym typeface="Montserrat"/>
              </a:rPr>
              <a:t>B2C Warehouse</a:t>
            </a:r>
            <a:endParaRPr lang="en-US" sz="7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37" name="Google Shape;673;p78">
            <a:extLst>
              <a:ext uri="{FF2B5EF4-FFF2-40B4-BE49-F238E27FC236}">
                <a16:creationId xmlns:a16="http://schemas.microsoft.com/office/drawing/2014/main" id="{C9EB7E0A-B788-4E4D-B510-A3D83DE1B2E0}"/>
              </a:ext>
            </a:extLst>
          </p:cNvPr>
          <p:cNvSpPr/>
          <p:nvPr/>
        </p:nvSpPr>
        <p:spPr>
          <a:xfrm>
            <a:off x="2159712" y="4222225"/>
            <a:ext cx="1167868" cy="644913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700" dirty="0">
                <a:solidFill>
                  <a:srgbClr val="FFFFFF"/>
                </a:solidFill>
                <a:latin typeface="Montserrat"/>
                <a:sym typeface="Montserrat"/>
              </a:rPr>
              <a:t>In Store Pickup</a:t>
            </a:r>
          </a:p>
          <a:p>
            <a:pPr algn="ctr"/>
            <a:r>
              <a:rPr lang="en-GB" sz="700" dirty="0">
                <a:solidFill>
                  <a:srgbClr val="FFFFFF"/>
                </a:solidFill>
                <a:latin typeface="Montserrat"/>
              </a:rPr>
              <a:t>(Phase 2)</a:t>
            </a:r>
          </a:p>
        </p:txBody>
      </p:sp>
      <p:sp>
        <p:nvSpPr>
          <p:cNvPr id="38" name="Google Shape;538;p70">
            <a:extLst>
              <a:ext uri="{FF2B5EF4-FFF2-40B4-BE49-F238E27FC236}">
                <a16:creationId xmlns:a16="http://schemas.microsoft.com/office/drawing/2014/main" id="{A9079056-0065-4503-A407-CED7D2C06317}"/>
              </a:ext>
            </a:extLst>
          </p:cNvPr>
          <p:cNvSpPr/>
          <p:nvPr/>
        </p:nvSpPr>
        <p:spPr>
          <a:xfrm rot="16200000">
            <a:off x="284851" y="4409282"/>
            <a:ext cx="638442" cy="269487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Font typeface="Arial"/>
              <a:buNone/>
            </a:pPr>
            <a:r>
              <a:rPr lang="en-GB" sz="600">
                <a:solidFill>
                  <a:srgbClr val="FFFFFF"/>
                </a:solidFill>
                <a:latin typeface="Montserrat"/>
                <a:sym typeface="Montserrat"/>
              </a:rPr>
              <a:t>Fulfilment</a:t>
            </a:r>
            <a:endParaRPr sz="600" err="1">
              <a:solidFill>
                <a:srgbClr val="FFFFFF"/>
              </a:solidFill>
              <a:latin typeface="Montserrat"/>
              <a:sym typeface="Montserrat"/>
            </a:endParaRPr>
          </a:p>
        </p:txBody>
      </p:sp>
      <p:sp>
        <p:nvSpPr>
          <p:cNvPr id="48" name="Google Shape;653;p78">
            <a:extLst>
              <a:ext uri="{FF2B5EF4-FFF2-40B4-BE49-F238E27FC236}">
                <a16:creationId xmlns:a16="http://schemas.microsoft.com/office/drawing/2014/main" id="{C8A187C2-E39F-46DF-9B50-0B2A78AAEF4A}"/>
              </a:ext>
            </a:extLst>
          </p:cNvPr>
          <p:cNvSpPr/>
          <p:nvPr/>
        </p:nvSpPr>
        <p:spPr>
          <a:xfrm>
            <a:off x="885690" y="3154190"/>
            <a:ext cx="3716002" cy="328844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GB" sz="600" b="1">
                <a:solidFill>
                  <a:srgbClr val="666666"/>
                </a:solidFill>
                <a:latin typeface="Montserrat"/>
                <a:sym typeface="Montserrat"/>
              </a:rPr>
              <a:t>Customer Identity and Access Management  (CIAM)</a:t>
            </a:r>
            <a:endParaRPr lang="en-US" sz="600" b="1">
              <a:solidFill>
                <a:srgbClr val="666666"/>
              </a:solidFill>
              <a:latin typeface="Montserrat"/>
            </a:endParaRPr>
          </a:p>
        </p:txBody>
      </p:sp>
      <p:sp>
        <p:nvSpPr>
          <p:cNvPr id="49" name="Google Shape;673;p78">
            <a:extLst>
              <a:ext uri="{FF2B5EF4-FFF2-40B4-BE49-F238E27FC236}">
                <a16:creationId xmlns:a16="http://schemas.microsoft.com/office/drawing/2014/main" id="{E9068B61-0EAF-4806-A2CA-DE881BD67253}"/>
              </a:ext>
            </a:extLst>
          </p:cNvPr>
          <p:cNvSpPr/>
          <p:nvPr/>
        </p:nvSpPr>
        <p:spPr>
          <a:xfrm>
            <a:off x="3431980" y="4222224"/>
            <a:ext cx="1167868" cy="644913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700">
                <a:solidFill>
                  <a:srgbClr val="FFFFFF"/>
                </a:solidFill>
                <a:latin typeface="Montserrat"/>
                <a:sym typeface="Montserrat"/>
              </a:rPr>
              <a:t>On Demand </a:t>
            </a:r>
            <a:endParaRPr lang="en-US" sz="700">
              <a:solidFill>
                <a:srgbClr val="FFFFFF"/>
              </a:solidFill>
              <a:latin typeface="Montserrat"/>
              <a:sym typeface="Montserrat"/>
            </a:endParaRPr>
          </a:p>
          <a:p>
            <a:pPr algn="ctr"/>
            <a:r>
              <a:rPr lang="en-GB" sz="700">
                <a:solidFill>
                  <a:srgbClr val="FFFFFF"/>
                </a:solidFill>
                <a:latin typeface="Montserrat"/>
                <a:sym typeface="Montserrat"/>
              </a:rPr>
              <a:t>(Phase 2)</a:t>
            </a:r>
            <a:endParaRPr lang="en-US" sz="7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6DDC18-B0DB-4FE9-A07B-61B9826A9979}"/>
              </a:ext>
            </a:extLst>
          </p:cNvPr>
          <p:cNvSpPr txBox="1"/>
          <p:nvPr/>
        </p:nvSpPr>
        <p:spPr>
          <a:xfrm>
            <a:off x="5500007" y="669471"/>
            <a:ext cx="3668485" cy="41937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latin typeface="Montserrat"/>
              </a:rPr>
              <a:t>The solution enables the following </a:t>
            </a:r>
            <a:r>
              <a:rPr lang="en-US" sz="800" b="1" err="1">
                <a:latin typeface="Montserrat"/>
              </a:rPr>
              <a:t>ShopriteX</a:t>
            </a:r>
            <a:r>
              <a:rPr lang="en-US" sz="800" b="1">
                <a:latin typeface="Montserrat"/>
              </a:rPr>
              <a:t> capabilities to the greater Enterprise</a:t>
            </a:r>
          </a:p>
          <a:p>
            <a:endParaRPr lang="en-US" sz="800" b="1">
              <a:latin typeface="Montserrat"/>
            </a:endParaRP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800"/>
              <a:t>POPI compliant Customer Management through the enablement of CIAM 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800"/>
              <a:t>Integrated Customer Support with the use of SAPC4C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800"/>
              <a:t>Consolidated Digital Marketing through SAP Marketing Cloud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800"/>
              <a:t>Integration with the Rewards platforms for Checkers branded business units (CFS and </a:t>
            </a:r>
            <a:r>
              <a:rPr lang="en-US" sz="800" err="1"/>
              <a:t>LiquorShop</a:t>
            </a:r>
            <a:r>
              <a:rPr lang="en-US" sz="800"/>
              <a:t>)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800"/>
              <a:t>Enterprise Reporting and a 360 view of the customer through Shoprite BI.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800"/>
              <a:t>Shoprite Digital Advertising enablement through Rainmaker</a:t>
            </a:r>
          </a:p>
          <a:p>
            <a:pPr marL="171450" indent="-171450">
              <a:lnSpc>
                <a:spcPct val="150000"/>
              </a:lnSpc>
              <a:buChar char="•"/>
            </a:pPr>
            <a:r>
              <a:rPr lang="en-US" sz="800"/>
              <a:t>Enterprise Digital Product Management </a:t>
            </a:r>
            <a:r>
              <a:rPr lang="en-US" sz="800" err="1"/>
              <a:t>utilising</a:t>
            </a:r>
            <a:r>
              <a:rPr lang="en-US" sz="800"/>
              <a:t> the </a:t>
            </a:r>
            <a:r>
              <a:rPr lang="en-US" sz="800" err="1"/>
              <a:t>Xtrasavings</a:t>
            </a:r>
            <a:r>
              <a:rPr lang="en-US" sz="800"/>
              <a:t> platforms</a:t>
            </a:r>
          </a:p>
          <a:p>
            <a:pPr>
              <a:lnSpc>
                <a:spcPct val="200000"/>
              </a:lnSpc>
            </a:pPr>
            <a:endParaRPr lang="en-US" sz="800" b="1">
              <a:latin typeface="Montserrat"/>
            </a:endParaRPr>
          </a:p>
          <a:p>
            <a:r>
              <a:rPr lang="en-US" sz="800" b="1">
                <a:latin typeface="Montserrat"/>
              </a:rPr>
              <a:t>The solution accelerates existing business units by providing the following </a:t>
            </a:r>
            <a:endParaRPr lang="en-US"/>
          </a:p>
          <a:p>
            <a:endParaRPr lang="en-US" sz="800" b="1">
              <a:latin typeface="Montserrat"/>
            </a:endParaRPr>
          </a:p>
          <a:p>
            <a:pPr marL="171450" indent="-171450">
              <a:lnSpc>
                <a:spcPct val="150000"/>
              </a:lnSpc>
              <a:buFont typeface="Arial,Sans-Serif"/>
              <a:buChar char="•"/>
            </a:pPr>
            <a:r>
              <a:rPr lang="en-US" sz="800"/>
              <a:t>A multitenant composable Enterprise eCommerce platform that is built for scale </a:t>
            </a:r>
          </a:p>
          <a:p>
            <a:pPr marL="171450" indent="-171450">
              <a:lnSpc>
                <a:spcPct val="150000"/>
              </a:lnSpc>
              <a:buFont typeface="Arial,Sans-Serif"/>
              <a:buChar char="•"/>
            </a:pPr>
            <a:r>
              <a:rPr lang="en-US" sz="800"/>
              <a:t>A scalable rich API's for Business units to consume</a:t>
            </a:r>
          </a:p>
          <a:p>
            <a:pPr marL="171450" indent="-171450">
              <a:lnSpc>
                <a:spcPct val="150000"/>
              </a:lnSpc>
              <a:buFont typeface="Arial,Sans-Serif"/>
              <a:buChar char="•"/>
            </a:pPr>
            <a:r>
              <a:rPr lang="en-US" sz="800"/>
              <a:t>Last mile capabilities for business units with warehouse integration, in store pickup and on demand integrations in the next year</a:t>
            </a:r>
          </a:p>
          <a:p>
            <a:pPr>
              <a:lnSpc>
                <a:spcPct val="150000"/>
              </a:lnSpc>
            </a:pPr>
            <a:endParaRPr lang="en-US" sz="800"/>
          </a:p>
        </p:txBody>
      </p:sp>
      <p:grpSp>
        <p:nvGrpSpPr>
          <p:cNvPr id="57" name="Google Shape;693;p78">
            <a:extLst>
              <a:ext uri="{FF2B5EF4-FFF2-40B4-BE49-F238E27FC236}">
                <a16:creationId xmlns:a16="http://schemas.microsoft.com/office/drawing/2014/main" id="{DD362C92-6770-4E03-B228-1023D1561F09}"/>
              </a:ext>
            </a:extLst>
          </p:cNvPr>
          <p:cNvGrpSpPr/>
          <p:nvPr/>
        </p:nvGrpSpPr>
        <p:grpSpPr>
          <a:xfrm>
            <a:off x="57053" y="695533"/>
            <a:ext cx="294600" cy="4169356"/>
            <a:chOff x="8622748" y="940461"/>
            <a:chExt cx="294600" cy="3679500"/>
          </a:xfrm>
        </p:grpSpPr>
        <p:grpSp>
          <p:nvGrpSpPr>
            <p:cNvPr id="52" name="Google Shape;694;p78">
              <a:extLst>
                <a:ext uri="{FF2B5EF4-FFF2-40B4-BE49-F238E27FC236}">
                  <a16:creationId xmlns:a16="http://schemas.microsoft.com/office/drawing/2014/main" id="{7ACE6823-37D5-43C6-8D85-A62CF2F45364}"/>
                </a:ext>
              </a:extLst>
            </p:cNvPr>
            <p:cNvGrpSpPr/>
            <p:nvPr/>
          </p:nvGrpSpPr>
          <p:grpSpPr>
            <a:xfrm>
              <a:off x="8622748" y="940461"/>
              <a:ext cx="294600" cy="3679500"/>
              <a:chOff x="8622748" y="940461"/>
              <a:chExt cx="294600" cy="3679500"/>
            </a:xfrm>
          </p:grpSpPr>
          <p:sp>
            <p:nvSpPr>
              <p:cNvPr id="55" name="Google Shape;695;p78">
                <a:extLst>
                  <a:ext uri="{FF2B5EF4-FFF2-40B4-BE49-F238E27FC236}">
                    <a16:creationId xmlns:a16="http://schemas.microsoft.com/office/drawing/2014/main" id="{C7717084-4FFF-4D2C-ABB6-CA9BEE7BFD36}"/>
                  </a:ext>
                </a:extLst>
              </p:cNvPr>
              <p:cNvSpPr/>
              <p:nvPr/>
            </p:nvSpPr>
            <p:spPr>
              <a:xfrm>
                <a:off x="8622748" y="940461"/>
                <a:ext cx="294600" cy="36795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gradFill>
                <a:gsLst>
                  <a:gs pos="0">
                    <a:srgbClr val="FDBE3F"/>
                  </a:gs>
                  <a:gs pos="40000">
                    <a:srgbClr val="888888"/>
                  </a:gs>
                  <a:gs pos="64000">
                    <a:srgbClr val="888888"/>
                  </a:gs>
                  <a:gs pos="77000">
                    <a:srgbClr val="79986C"/>
                  </a:gs>
                  <a:gs pos="100000">
                    <a:srgbClr val="6AA84F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6" name="Google Shape;696;p78">
                <a:extLst>
                  <a:ext uri="{FF2B5EF4-FFF2-40B4-BE49-F238E27FC236}">
                    <a16:creationId xmlns:a16="http://schemas.microsoft.com/office/drawing/2014/main" id="{534AE4FB-5FB6-4749-8D4D-6CECCFFFA412}"/>
                  </a:ext>
                </a:extLst>
              </p:cNvPr>
              <p:cNvSpPr txBox="1"/>
              <p:nvPr/>
            </p:nvSpPr>
            <p:spPr>
              <a:xfrm rot="5400000">
                <a:off x="8245994" y="1491061"/>
                <a:ext cx="1054500" cy="20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8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Innovation</a:t>
                </a:r>
                <a:endParaRPr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53" name="Google Shape;697;p78">
              <a:extLst>
                <a:ext uri="{FF2B5EF4-FFF2-40B4-BE49-F238E27FC236}">
                  <a16:creationId xmlns:a16="http://schemas.microsoft.com/office/drawing/2014/main" id="{0EC69BFB-9ACC-4F33-9057-BE08BF9BC14A}"/>
                </a:ext>
              </a:extLst>
            </p:cNvPr>
            <p:cNvSpPr txBox="1"/>
            <p:nvPr/>
          </p:nvSpPr>
          <p:spPr>
            <a:xfrm rot="5400000">
              <a:off x="8242794" y="3755561"/>
              <a:ext cx="10545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Innovation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" name="Google Shape;698;p78">
              <a:extLst>
                <a:ext uri="{FF2B5EF4-FFF2-40B4-BE49-F238E27FC236}">
                  <a16:creationId xmlns:a16="http://schemas.microsoft.com/office/drawing/2014/main" id="{7FC2EED6-F8AB-4944-829C-487E0340F279}"/>
                </a:ext>
              </a:extLst>
            </p:cNvPr>
            <p:cNvSpPr txBox="1"/>
            <p:nvPr/>
          </p:nvSpPr>
          <p:spPr>
            <a:xfrm rot="5400000">
              <a:off x="8245994" y="2545561"/>
              <a:ext cx="10545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Stability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929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/>
          <p:nvPr/>
        </p:nvSpPr>
        <p:spPr>
          <a:xfrm>
            <a:off x="155650" y="1441775"/>
            <a:ext cx="8576100" cy="209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52"/>
          <p:cNvSpPr/>
          <p:nvPr/>
        </p:nvSpPr>
        <p:spPr>
          <a:xfrm>
            <a:off x="6877275" y="1391725"/>
            <a:ext cx="849900" cy="2105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2"/>
          <p:cNvSpPr/>
          <p:nvPr/>
        </p:nvSpPr>
        <p:spPr>
          <a:xfrm>
            <a:off x="5061375" y="1394094"/>
            <a:ext cx="1801200" cy="210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52"/>
          <p:cNvSpPr/>
          <p:nvPr/>
        </p:nvSpPr>
        <p:spPr>
          <a:xfrm>
            <a:off x="1494375" y="1394225"/>
            <a:ext cx="3567000" cy="2105100"/>
          </a:xfrm>
          <a:prstGeom prst="rect">
            <a:avLst/>
          </a:prstGeom>
          <a:solidFill>
            <a:srgbClr val="ADBBC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"/>
          <p:cNvSpPr/>
          <p:nvPr/>
        </p:nvSpPr>
        <p:spPr>
          <a:xfrm>
            <a:off x="609375" y="1393188"/>
            <a:ext cx="885000" cy="2105100"/>
          </a:xfrm>
          <a:prstGeom prst="rect">
            <a:avLst/>
          </a:prstGeom>
          <a:solidFill>
            <a:srgbClr val="ADBBC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2"/>
          <p:cNvSpPr/>
          <p:nvPr/>
        </p:nvSpPr>
        <p:spPr>
          <a:xfrm>
            <a:off x="152525" y="3919450"/>
            <a:ext cx="8576100" cy="9999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52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1290" y="-12650"/>
            <a:ext cx="6261903" cy="5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2"/>
          <p:cNvSpPr/>
          <p:nvPr/>
        </p:nvSpPr>
        <p:spPr>
          <a:xfrm rot="-5400000">
            <a:off x="8599950" y="844525"/>
            <a:ext cx="690600" cy="2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Experience </a:t>
            </a:r>
            <a:endParaRPr sz="6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52"/>
          <p:cNvSpPr/>
          <p:nvPr/>
        </p:nvSpPr>
        <p:spPr>
          <a:xfrm rot="-5400000">
            <a:off x="7892700" y="2343850"/>
            <a:ext cx="2105100" cy="296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Service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52"/>
          <p:cNvSpPr/>
          <p:nvPr/>
        </p:nvSpPr>
        <p:spPr>
          <a:xfrm rot="-5400000">
            <a:off x="8308625" y="4134025"/>
            <a:ext cx="1271100" cy="295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Data Abstraction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52"/>
          <p:cNvSpPr txBox="1"/>
          <p:nvPr/>
        </p:nvSpPr>
        <p:spPr>
          <a:xfrm rot="-5400000">
            <a:off x="-679975" y="2363270"/>
            <a:ext cx="20616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455565"/>
                </a:solidFill>
                <a:latin typeface="Montserrat"/>
                <a:ea typeface="Montserrat"/>
                <a:cs typeface="Montserrat"/>
                <a:sym typeface="Montserrat"/>
              </a:rPr>
              <a:t>Packaged Business Capabilities (PBCs)</a:t>
            </a:r>
            <a:endParaRPr sz="700" b="1" i="0" u="none" strike="noStrike" cap="none">
              <a:solidFill>
                <a:srgbClr val="45556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52"/>
          <p:cNvSpPr/>
          <p:nvPr/>
        </p:nvSpPr>
        <p:spPr>
          <a:xfrm>
            <a:off x="155650" y="1098788"/>
            <a:ext cx="8576100" cy="23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API Service Gateway</a:t>
            </a:r>
            <a:endParaRPr sz="700" b="1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52"/>
          <p:cNvSpPr/>
          <p:nvPr/>
        </p:nvSpPr>
        <p:spPr>
          <a:xfrm>
            <a:off x="172950" y="3629350"/>
            <a:ext cx="8511000" cy="23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Integration Hub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52"/>
          <p:cNvSpPr/>
          <p:nvPr/>
        </p:nvSpPr>
        <p:spPr>
          <a:xfrm>
            <a:off x="4757550" y="-12750"/>
            <a:ext cx="4386300" cy="51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2"/>
          <p:cNvSpPr txBox="1"/>
          <p:nvPr/>
        </p:nvSpPr>
        <p:spPr>
          <a:xfrm>
            <a:off x="955020" y="41150"/>
            <a:ext cx="7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Enterprise Architecture - MVP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91675" y="4876886"/>
            <a:ext cx="810000" cy="27976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/>
          <p:nvPr/>
        </p:nvSpPr>
        <p:spPr>
          <a:xfrm>
            <a:off x="3091726" y="40209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Analytics and AI</a:t>
            </a:r>
            <a:endParaRPr sz="6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0822" y="4098512"/>
            <a:ext cx="200100" cy="16088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2"/>
          <p:cNvSpPr/>
          <p:nvPr/>
        </p:nvSpPr>
        <p:spPr>
          <a:xfrm>
            <a:off x="1687847" y="40209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ERP</a:t>
            </a:r>
            <a:endParaRPr sz="700" b="1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52"/>
          <p:cNvSpPr/>
          <p:nvPr/>
        </p:nvSpPr>
        <p:spPr>
          <a:xfrm>
            <a:off x="271212" y="40209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CRM</a:t>
            </a:r>
            <a:endParaRPr sz="700" b="1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4264" y="4102091"/>
            <a:ext cx="200100" cy="13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18694" y="4089653"/>
            <a:ext cx="364331" cy="17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8228" y="1133001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2737" y="3660872"/>
            <a:ext cx="164306" cy="16430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/>
          <p:nvPr/>
        </p:nvSpPr>
        <p:spPr>
          <a:xfrm>
            <a:off x="5920762" y="40209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BI &amp; Reporting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4" name="Google Shape;334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71990" y="4080332"/>
            <a:ext cx="164306" cy="16430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2"/>
          <p:cNvSpPr/>
          <p:nvPr/>
        </p:nvSpPr>
        <p:spPr>
          <a:xfrm>
            <a:off x="4510125" y="44807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Digital Asset Management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61870" y="4543882"/>
            <a:ext cx="164306" cy="16430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/>
          <p:nvPr/>
        </p:nvSpPr>
        <p:spPr>
          <a:xfrm>
            <a:off x="7333149" y="40209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Loyalty Engine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52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56897" y="4123660"/>
            <a:ext cx="321266" cy="10516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/>
          <p:nvPr/>
        </p:nvSpPr>
        <p:spPr>
          <a:xfrm>
            <a:off x="271212" y="44807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POS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52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2527" y="4586168"/>
            <a:ext cx="321266" cy="10516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/>
          <p:nvPr/>
        </p:nvSpPr>
        <p:spPr>
          <a:xfrm>
            <a:off x="3091726" y="44807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Payment Service Provider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52" descr="A picture containing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117265" y="4558379"/>
            <a:ext cx="395379" cy="13717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2"/>
          <p:cNvSpPr/>
          <p:nvPr/>
        </p:nvSpPr>
        <p:spPr>
          <a:xfrm>
            <a:off x="1687847" y="44807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WMS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4" name="Google Shape;344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794230" y="4543882"/>
            <a:ext cx="164306" cy="16430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/>
          <p:nvPr/>
        </p:nvSpPr>
        <p:spPr>
          <a:xfrm>
            <a:off x="4510125" y="402099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Finance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52"/>
          <p:cNvSpPr/>
          <p:nvPr/>
        </p:nvSpPr>
        <p:spPr>
          <a:xfrm>
            <a:off x="152525" y="643675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Web Storefronts</a:t>
            </a:r>
            <a:endParaRPr sz="700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52"/>
          <p:cNvSpPr/>
          <p:nvPr/>
        </p:nvSpPr>
        <p:spPr>
          <a:xfrm>
            <a:off x="1603208" y="643675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Mobile Applications</a:t>
            </a:r>
            <a:endParaRPr sz="700" b="1" i="0" u="none" strike="noStrike" cap="none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52"/>
          <p:cNvSpPr/>
          <p:nvPr/>
        </p:nvSpPr>
        <p:spPr>
          <a:xfrm>
            <a:off x="5902565" y="643675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In Store</a:t>
            </a:r>
            <a:endParaRPr sz="700" b="1" i="0" u="none" strike="noStrike" cap="none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52"/>
          <p:cNvSpPr/>
          <p:nvPr/>
        </p:nvSpPr>
        <p:spPr>
          <a:xfrm>
            <a:off x="7330620" y="643675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3rd Parties</a:t>
            </a:r>
            <a:endParaRPr sz="700" b="1" i="0" u="none" strike="noStrike" cap="none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4504574" y="643675"/>
            <a:ext cx="1278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Assisted Sales</a:t>
            </a:r>
            <a:endParaRPr sz="700" b="1" i="0" u="none" strike="noStrike" cap="none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52"/>
          <p:cNvSpPr/>
          <p:nvPr/>
        </p:nvSpPr>
        <p:spPr>
          <a:xfrm>
            <a:off x="3053891" y="643675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Backoffice Applications</a:t>
            </a:r>
            <a:endParaRPr sz="700" b="1" i="0" u="none" strike="noStrike" cap="none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2" name="Google Shape;352;p5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24577" y="597399"/>
            <a:ext cx="687008" cy="1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907715" y="597399"/>
            <a:ext cx="687008" cy="115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52"/>
          <p:cNvGrpSpPr/>
          <p:nvPr/>
        </p:nvGrpSpPr>
        <p:grpSpPr>
          <a:xfrm>
            <a:off x="645320" y="1617280"/>
            <a:ext cx="806963" cy="1724919"/>
            <a:chOff x="645320" y="1617280"/>
            <a:chExt cx="806963" cy="1724919"/>
          </a:xfrm>
        </p:grpSpPr>
        <p:sp>
          <p:nvSpPr>
            <p:cNvPr id="355" name="Google Shape;355;p52"/>
            <p:cNvSpPr/>
            <p:nvPr/>
          </p:nvSpPr>
          <p:spPr>
            <a:xfrm rot="-5400000">
              <a:off x="305176" y="2084640"/>
              <a:ext cx="1488000" cy="803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 Information Management</a:t>
              </a:r>
              <a:endParaRPr sz="10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6" name="Google Shape;356;p52"/>
            <p:cNvSpPr/>
            <p:nvPr/>
          </p:nvSpPr>
          <p:spPr>
            <a:xfrm>
              <a:off x="650082" y="1617280"/>
              <a:ext cx="802200" cy="12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7" name="Google Shape;357;p52"/>
            <p:cNvSpPr/>
            <p:nvPr/>
          </p:nvSpPr>
          <p:spPr>
            <a:xfrm>
              <a:off x="645320" y="3226699"/>
              <a:ext cx="8022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i="0" u="none" strike="noStrike" cap="none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1300" b="1" i="0" u="none" strike="noStrike" cap="none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58" name="Google Shape;358;p52"/>
          <p:cNvGrpSpPr/>
          <p:nvPr/>
        </p:nvGrpSpPr>
        <p:grpSpPr>
          <a:xfrm>
            <a:off x="1533846" y="1617280"/>
            <a:ext cx="810450" cy="1724919"/>
            <a:chOff x="1533846" y="1617280"/>
            <a:chExt cx="810450" cy="1724919"/>
          </a:xfrm>
        </p:grpSpPr>
        <p:sp>
          <p:nvSpPr>
            <p:cNvPr id="359" name="Google Shape;359;p52"/>
            <p:cNvSpPr/>
            <p:nvPr/>
          </p:nvSpPr>
          <p:spPr>
            <a:xfrm rot="-5400000">
              <a:off x="1194846" y="2083751"/>
              <a:ext cx="1488000" cy="810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Search and Merchandising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0" name="Google Shape;360;p52"/>
            <p:cNvSpPr/>
            <p:nvPr/>
          </p:nvSpPr>
          <p:spPr>
            <a:xfrm>
              <a:off x="1534295" y="1617280"/>
              <a:ext cx="810000" cy="12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1" name="Google Shape;361;p52"/>
            <p:cNvSpPr/>
            <p:nvPr/>
          </p:nvSpPr>
          <p:spPr>
            <a:xfrm>
              <a:off x="1534295" y="3226699"/>
              <a:ext cx="8100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2" name="Google Shape;362;p52"/>
          <p:cNvGrpSpPr/>
          <p:nvPr/>
        </p:nvGrpSpPr>
        <p:grpSpPr>
          <a:xfrm>
            <a:off x="2427080" y="1617242"/>
            <a:ext cx="809962" cy="1724947"/>
            <a:chOff x="2427080" y="1617242"/>
            <a:chExt cx="809962" cy="1724947"/>
          </a:xfrm>
        </p:grpSpPr>
        <p:sp>
          <p:nvSpPr>
            <p:cNvPr id="363" name="Google Shape;363;p52"/>
            <p:cNvSpPr/>
            <p:nvPr/>
          </p:nvSpPr>
          <p:spPr>
            <a:xfrm rot="-5400000">
              <a:off x="2086430" y="2080038"/>
              <a:ext cx="1486800" cy="805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CMS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4" name="Google Shape;364;p52"/>
            <p:cNvSpPr/>
            <p:nvPr/>
          </p:nvSpPr>
          <p:spPr>
            <a:xfrm>
              <a:off x="2432726" y="1617242"/>
              <a:ext cx="804300" cy="124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5" name="Google Shape;365;p52"/>
            <p:cNvSpPr/>
            <p:nvPr/>
          </p:nvSpPr>
          <p:spPr>
            <a:xfrm>
              <a:off x="2432742" y="3217389"/>
              <a:ext cx="804300" cy="1248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6" name="Google Shape;366;p52"/>
          <p:cNvGrpSpPr/>
          <p:nvPr/>
        </p:nvGrpSpPr>
        <p:grpSpPr>
          <a:xfrm>
            <a:off x="5110790" y="1627842"/>
            <a:ext cx="809853" cy="1724919"/>
            <a:chOff x="3320303" y="1617280"/>
            <a:chExt cx="809853" cy="1724919"/>
          </a:xfrm>
        </p:grpSpPr>
        <p:sp>
          <p:nvSpPr>
            <p:cNvPr id="367" name="Google Shape;367;p52"/>
            <p:cNvSpPr/>
            <p:nvPr/>
          </p:nvSpPr>
          <p:spPr>
            <a:xfrm rot="-5400000">
              <a:off x="2982656" y="2082690"/>
              <a:ext cx="1488000" cy="807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Customer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8" name="Google Shape;368;p52"/>
            <p:cNvSpPr/>
            <p:nvPr/>
          </p:nvSpPr>
          <p:spPr>
            <a:xfrm>
              <a:off x="3320303" y="1617280"/>
              <a:ext cx="806400" cy="12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9" name="Google Shape;369;p52"/>
            <p:cNvSpPr/>
            <p:nvPr/>
          </p:nvSpPr>
          <p:spPr>
            <a:xfrm>
              <a:off x="3320303" y="3226699"/>
              <a:ext cx="8064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70" name="Google Shape;370;p52"/>
          <p:cNvSpPr/>
          <p:nvPr/>
        </p:nvSpPr>
        <p:spPr>
          <a:xfrm rot="-5400000">
            <a:off x="5666754" y="2082688"/>
            <a:ext cx="1488000" cy="807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Identity and Auth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52"/>
          <p:cNvSpPr/>
          <p:nvPr/>
        </p:nvSpPr>
        <p:spPr>
          <a:xfrm>
            <a:off x="6009164" y="1617285"/>
            <a:ext cx="806400" cy="12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sz="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52"/>
          <p:cNvSpPr/>
          <p:nvPr/>
        </p:nvSpPr>
        <p:spPr>
          <a:xfrm>
            <a:off x="6004401" y="3226696"/>
            <a:ext cx="806400" cy="1155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b="1">
                <a:latin typeface="Montserrat"/>
                <a:ea typeface="Montserrat"/>
                <a:cs typeface="Montserrat"/>
                <a:sym typeface="Montserrat"/>
              </a:rPr>
              <a:t>Datastore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3" name="Google Shape;373;p52"/>
          <p:cNvGrpSpPr/>
          <p:nvPr/>
        </p:nvGrpSpPr>
        <p:grpSpPr>
          <a:xfrm>
            <a:off x="3323694" y="1617282"/>
            <a:ext cx="810000" cy="1724919"/>
            <a:chOff x="5111894" y="1617282"/>
            <a:chExt cx="810000" cy="1724919"/>
          </a:xfrm>
        </p:grpSpPr>
        <p:sp>
          <p:nvSpPr>
            <p:cNvPr id="374" name="Google Shape;374;p52"/>
            <p:cNvSpPr/>
            <p:nvPr/>
          </p:nvSpPr>
          <p:spPr>
            <a:xfrm rot="-5400000">
              <a:off x="4772894" y="2081192"/>
              <a:ext cx="1488000" cy="810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Cart and Checkout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5" name="Google Shape;375;p52"/>
            <p:cNvSpPr/>
            <p:nvPr/>
          </p:nvSpPr>
          <p:spPr>
            <a:xfrm>
              <a:off x="5112013" y="1617282"/>
              <a:ext cx="809100" cy="12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6" name="Google Shape;376;p52"/>
            <p:cNvSpPr/>
            <p:nvPr/>
          </p:nvSpPr>
          <p:spPr>
            <a:xfrm>
              <a:off x="5112013" y="3226701"/>
              <a:ext cx="8091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77" name="Google Shape;377;p52"/>
          <p:cNvGrpSpPr/>
          <p:nvPr/>
        </p:nvGrpSpPr>
        <p:grpSpPr>
          <a:xfrm>
            <a:off x="6897879" y="1617274"/>
            <a:ext cx="810000" cy="1724919"/>
            <a:chOff x="6005129" y="1617261"/>
            <a:chExt cx="810000" cy="1724919"/>
          </a:xfrm>
        </p:grpSpPr>
        <p:sp>
          <p:nvSpPr>
            <p:cNvPr id="378" name="Google Shape;378;p52"/>
            <p:cNvSpPr/>
            <p:nvPr/>
          </p:nvSpPr>
          <p:spPr>
            <a:xfrm>
              <a:off x="6006008" y="1617261"/>
              <a:ext cx="809100" cy="12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9" name="Google Shape;379;p52"/>
            <p:cNvSpPr/>
            <p:nvPr/>
          </p:nvSpPr>
          <p:spPr>
            <a:xfrm rot="-5400000">
              <a:off x="5666129" y="2081171"/>
              <a:ext cx="1488000" cy="810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Payment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0" name="Google Shape;380;p52"/>
            <p:cNvSpPr/>
            <p:nvPr/>
          </p:nvSpPr>
          <p:spPr>
            <a:xfrm>
              <a:off x="6006008" y="3226680"/>
              <a:ext cx="8091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81" name="Google Shape;381;p52"/>
          <p:cNvGrpSpPr/>
          <p:nvPr/>
        </p:nvGrpSpPr>
        <p:grpSpPr>
          <a:xfrm>
            <a:off x="4216072" y="1617285"/>
            <a:ext cx="810003" cy="1724911"/>
            <a:chOff x="6898372" y="1617285"/>
            <a:chExt cx="810003" cy="1724911"/>
          </a:xfrm>
        </p:grpSpPr>
        <p:sp>
          <p:nvSpPr>
            <p:cNvPr id="382" name="Google Shape;382;p52"/>
            <p:cNvSpPr/>
            <p:nvPr/>
          </p:nvSpPr>
          <p:spPr>
            <a:xfrm rot="-5400000">
              <a:off x="6558772" y="2081788"/>
              <a:ext cx="1488000" cy="808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Order Management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3" name="Google Shape;383;p52"/>
            <p:cNvSpPr/>
            <p:nvPr/>
          </p:nvSpPr>
          <p:spPr>
            <a:xfrm>
              <a:off x="6900474" y="1617285"/>
              <a:ext cx="807900" cy="127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4" name="Google Shape;384;p52"/>
            <p:cNvSpPr/>
            <p:nvPr/>
          </p:nvSpPr>
          <p:spPr>
            <a:xfrm>
              <a:off x="6900474" y="3226696"/>
              <a:ext cx="8079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85" name="Google Shape;385;p52"/>
          <p:cNvSpPr/>
          <p:nvPr/>
        </p:nvSpPr>
        <p:spPr>
          <a:xfrm rot="-5400000">
            <a:off x="7448040" y="2082819"/>
            <a:ext cx="1488000" cy="806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Marketplace</a:t>
            </a:r>
            <a:endParaRPr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52"/>
          <p:cNvSpPr/>
          <p:nvPr/>
        </p:nvSpPr>
        <p:spPr>
          <a:xfrm>
            <a:off x="7786512" y="1617266"/>
            <a:ext cx="805800" cy="1278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sz="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52"/>
          <p:cNvSpPr/>
          <p:nvPr/>
        </p:nvSpPr>
        <p:spPr>
          <a:xfrm>
            <a:off x="7790787" y="3226677"/>
            <a:ext cx="805800" cy="115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b="1">
                <a:latin typeface="Montserrat"/>
                <a:ea typeface="Montserrat"/>
                <a:cs typeface="Montserrat"/>
                <a:sym typeface="Montserrat"/>
              </a:rPr>
              <a:t>Datastore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-2669215" y="1804960"/>
            <a:ext cx="539700" cy="14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9" name="Google Shape;389;p52" descr="A picture containing text, businesscard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65799" y="1402311"/>
            <a:ext cx="297000" cy="20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 descr="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48623" y="1382412"/>
            <a:ext cx="457200" cy="23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20722" y="1415355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7875" y="4087979"/>
            <a:ext cx="364325" cy="18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56913" y="4077904"/>
            <a:ext cx="364325" cy="18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3550" y="4077904"/>
            <a:ext cx="364325" cy="18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67225" y="4077904"/>
            <a:ext cx="364325" cy="18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95713" y="1414691"/>
            <a:ext cx="364325" cy="18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1988" y="1409929"/>
            <a:ext cx="364325" cy="18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31100" y="572201"/>
            <a:ext cx="250798" cy="1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032725" y="572201"/>
            <a:ext cx="250798" cy="1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87075" y="558901"/>
            <a:ext cx="250798" cy="1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2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971827" y="4"/>
            <a:ext cx="1363876" cy="4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1925200" y="519740"/>
            <a:ext cx="1363875" cy="694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971823" y="1447057"/>
            <a:ext cx="885000" cy="88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1541" y="2445496"/>
            <a:ext cx="885000" cy="43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2" descr="A picture containing logo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1901526" y="2992641"/>
            <a:ext cx="1363875" cy="473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876442" y="3579089"/>
            <a:ext cx="805800" cy="64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2" descr="Logo, company name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425046" y="781246"/>
            <a:ext cx="1801201" cy="9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425044" y="1836608"/>
            <a:ext cx="2660342" cy="7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361241" y="-3"/>
            <a:ext cx="2345016" cy="6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2" descr="Logo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2022471" y="4354967"/>
            <a:ext cx="1750581" cy="8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/>
          <p:nvPr/>
        </p:nvSpPr>
        <p:spPr>
          <a:xfrm>
            <a:off x="155650" y="1826275"/>
            <a:ext cx="8488200" cy="232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FFFFFF"/>
              </a:solidFill>
            </a:endParaRPr>
          </a:p>
        </p:txBody>
      </p:sp>
      <p:sp>
        <p:nvSpPr>
          <p:cNvPr id="483" name="Google Shape;483;p70"/>
          <p:cNvSpPr/>
          <p:nvPr/>
        </p:nvSpPr>
        <p:spPr>
          <a:xfrm>
            <a:off x="6308858" y="628525"/>
            <a:ext cx="2321700" cy="3508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/>
              <a:t>Ecommerce Innovation Stream</a:t>
            </a:r>
            <a:r>
              <a:rPr lang="en-GB" sz="1300"/>
              <a:t> </a:t>
            </a:r>
            <a:endParaRPr sz="1200"/>
          </a:p>
        </p:txBody>
      </p:sp>
      <p:sp>
        <p:nvSpPr>
          <p:cNvPr id="484" name="Google Shape;484;p70"/>
          <p:cNvSpPr/>
          <p:nvPr/>
        </p:nvSpPr>
        <p:spPr>
          <a:xfrm>
            <a:off x="2900111" y="1749700"/>
            <a:ext cx="3111300" cy="2190900"/>
          </a:xfrm>
          <a:prstGeom prst="rect">
            <a:avLst/>
          </a:prstGeom>
          <a:solidFill>
            <a:srgbClr val="FF9900">
              <a:alpha val="31840"/>
            </a:srgbClr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Enterprise eCommerce Platform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485" name="Google Shape;485;p70"/>
          <p:cNvSpPr/>
          <p:nvPr/>
        </p:nvSpPr>
        <p:spPr>
          <a:xfrm>
            <a:off x="155654" y="1745925"/>
            <a:ext cx="2391000" cy="2190900"/>
          </a:xfrm>
          <a:prstGeom prst="rect">
            <a:avLst/>
          </a:prstGeom>
          <a:solidFill>
            <a:srgbClr val="999999">
              <a:alpha val="70950"/>
            </a:srgbClr>
          </a:soli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Enterprise Rewards Platform and Enterprise PIM</a:t>
            </a:r>
            <a:endParaRPr sz="600"/>
          </a:p>
        </p:txBody>
      </p:sp>
      <p:pic>
        <p:nvPicPr>
          <p:cNvPr id="486" name="Google Shape;486;p70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1290" y="-12650"/>
            <a:ext cx="6261903" cy="5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0"/>
          <p:cNvSpPr/>
          <p:nvPr/>
        </p:nvSpPr>
        <p:spPr>
          <a:xfrm rot="-5400000">
            <a:off x="8409450" y="1035025"/>
            <a:ext cx="1071600" cy="297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Experience </a:t>
            </a:r>
            <a:endParaRPr sz="6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70"/>
          <p:cNvSpPr/>
          <p:nvPr/>
        </p:nvSpPr>
        <p:spPr>
          <a:xfrm rot="-5400000">
            <a:off x="7786350" y="2835125"/>
            <a:ext cx="2317800" cy="296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Platforms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70"/>
          <p:cNvSpPr/>
          <p:nvPr/>
        </p:nvSpPr>
        <p:spPr>
          <a:xfrm>
            <a:off x="4757550" y="-12750"/>
            <a:ext cx="4386300" cy="51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70"/>
          <p:cNvSpPr txBox="1"/>
          <p:nvPr/>
        </p:nvSpPr>
        <p:spPr>
          <a:xfrm>
            <a:off x="955020" y="41150"/>
            <a:ext cx="7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Commerce Landscape - Platforms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91" name="Google Shape;491;p70"/>
          <p:cNvGrpSpPr/>
          <p:nvPr/>
        </p:nvGrpSpPr>
        <p:grpSpPr>
          <a:xfrm>
            <a:off x="261136" y="1982694"/>
            <a:ext cx="683981" cy="1724919"/>
            <a:chOff x="645320" y="1617280"/>
            <a:chExt cx="806963" cy="1724919"/>
          </a:xfrm>
        </p:grpSpPr>
        <p:sp>
          <p:nvSpPr>
            <p:cNvPr id="492" name="Google Shape;492;p70"/>
            <p:cNvSpPr/>
            <p:nvPr/>
          </p:nvSpPr>
          <p:spPr>
            <a:xfrm rot="-5400000">
              <a:off x="305176" y="2084640"/>
              <a:ext cx="1488000" cy="803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Product Information Management</a:t>
              </a:r>
              <a:endParaRPr sz="10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3" name="Google Shape;493;p70"/>
            <p:cNvSpPr/>
            <p:nvPr/>
          </p:nvSpPr>
          <p:spPr>
            <a:xfrm>
              <a:off x="650082" y="1617280"/>
              <a:ext cx="802200" cy="12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4" name="Google Shape;494;p70"/>
            <p:cNvSpPr/>
            <p:nvPr/>
          </p:nvSpPr>
          <p:spPr>
            <a:xfrm>
              <a:off x="645320" y="3226699"/>
              <a:ext cx="8022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 i="0" u="none" strike="noStrike" cap="none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1300" b="1" i="0" u="none" strike="noStrike" cap="none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95" name="Google Shape;495;p70"/>
          <p:cNvGrpSpPr/>
          <p:nvPr/>
        </p:nvGrpSpPr>
        <p:grpSpPr>
          <a:xfrm>
            <a:off x="1012005" y="1976785"/>
            <a:ext cx="684020" cy="1724919"/>
            <a:chOff x="1533846" y="1617280"/>
            <a:chExt cx="810450" cy="1724919"/>
          </a:xfrm>
        </p:grpSpPr>
        <p:sp>
          <p:nvSpPr>
            <p:cNvPr id="496" name="Google Shape;496;p70"/>
            <p:cNvSpPr/>
            <p:nvPr/>
          </p:nvSpPr>
          <p:spPr>
            <a:xfrm rot="-5400000">
              <a:off x="1194846" y="2083751"/>
              <a:ext cx="1488000" cy="810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Search and Merchandising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7" name="Google Shape;497;p70"/>
            <p:cNvSpPr/>
            <p:nvPr/>
          </p:nvSpPr>
          <p:spPr>
            <a:xfrm>
              <a:off x="1534295" y="1617280"/>
              <a:ext cx="810000" cy="12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98" name="Google Shape;498;p70"/>
            <p:cNvSpPr/>
            <p:nvPr/>
          </p:nvSpPr>
          <p:spPr>
            <a:xfrm>
              <a:off x="1534295" y="3226699"/>
              <a:ext cx="8100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99" name="Google Shape;499;p70"/>
          <p:cNvGrpSpPr/>
          <p:nvPr/>
        </p:nvGrpSpPr>
        <p:grpSpPr>
          <a:xfrm>
            <a:off x="1762902" y="1976773"/>
            <a:ext cx="684031" cy="1724947"/>
            <a:chOff x="2427080" y="2001735"/>
            <a:chExt cx="805500" cy="1724947"/>
          </a:xfrm>
        </p:grpSpPr>
        <p:sp>
          <p:nvSpPr>
            <p:cNvPr id="500" name="Google Shape;500;p70"/>
            <p:cNvSpPr/>
            <p:nvPr/>
          </p:nvSpPr>
          <p:spPr>
            <a:xfrm rot="-5400000">
              <a:off x="2086430" y="2464531"/>
              <a:ext cx="1486800" cy="805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CMS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1" name="Google Shape;501;p70"/>
            <p:cNvSpPr/>
            <p:nvPr/>
          </p:nvSpPr>
          <p:spPr>
            <a:xfrm>
              <a:off x="2427963" y="2001735"/>
              <a:ext cx="804300" cy="124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2" name="Google Shape;502;p70"/>
            <p:cNvSpPr/>
            <p:nvPr/>
          </p:nvSpPr>
          <p:spPr>
            <a:xfrm>
              <a:off x="2427980" y="3601882"/>
              <a:ext cx="804300" cy="1248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03" name="Google Shape;503;p70"/>
          <p:cNvGrpSpPr/>
          <p:nvPr/>
        </p:nvGrpSpPr>
        <p:grpSpPr>
          <a:xfrm>
            <a:off x="193351" y="1769728"/>
            <a:ext cx="553059" cy="200873"/>
            <a:chOff x="193351" y="1769728"/>
            <a:chExt cx="553059" cy="200873"/>
          </a:xfrm>
        </p:grpSpPr>
        <p:pic>
          <p:nvPicPr>
            <p:cNvPr id="504" name="Google Shape;504;p70" descr="A picture containing text, businesscard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9409" y="1769728"/>
              <a:ext cx="297000" cy="200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3351" y="1777333"/>
              <a:ext cx="364325" cy="1856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p70"/>
          <p:cNvSpPr/>
          <p:nvPr/>
        </p:nvSpPr>
        <p:spPr>
          <a:xfrm>
            <a:off x="134150" y="4260788"/>
            <a:ext cx="8511000" cy="231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Integration Hub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7" name="Google Shape;507;p70"/>
          <p:cNvSpPr/>
          <p:nvPr/>
        </p:nvSpPr>
        <p:spPr>
          <a:xfrm>
            <a:off x="134147" y="4601025"/>
            <a:ext cx="15114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8" name="Google Shape;508;p70" descr="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3348" y="4639337"/>
            <a:ext cx="457200" cy="23116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0"/>
          <p:cNvSpPr/>
          <p:nvPr/>
        </p:nvSpPr>
        <p:spPr>
          <a:xfrm>
            <a:off x="1871412" y="4596969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CRM</a:t>
            </a:r>
            <a:endParaRPr sz="700" b="1" i="0" u="none" strike="noStrike" cap="non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0" name="Google Shape;510;p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94464" y="4678066"/>
            <a:ext cx="200100" cy="137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8075" y="4663954"/>
            <a:ext cx="364325" cy="185638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0"/>
          <p:cNvSpPr/>
          <p:nvPr/>
        </p:nvSpPr>
        <p:spPr>
          <a:xfrm>
            <a:off x="3240501" y="458744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Analytics and AI</a:t>
            </a:r>
            <a:endParaRPr sz="6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7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89597" y="4664962"/>
            <a:ext cx="200100" cy="16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2325" y="4644354"/>
            <a:ext cx="364325" cy="18563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0"/>
          <p:cNvSpPr/>
          <p:nvPr/>
        </p:nvSpPr>
        <p:spPr>
          <a:xfrm>
            <a:off x="4609612" y="4587444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BI &amp; Reporting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p7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60840" y="4646782"/>
            <a:ext cx="164306" cy="1643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" name="Google Shape;518;p70"/>
          <p:cNvGrpSpPr/>
          <p:nvPr/>
        </p:nvGrpSpPr>
        <p:grpSpPr>
          <a:xfrm>
            <a:off x="2972793" y="1978923"/>
            <a:ext cx="684020" cy="1724919"/>
            <a:chOff x="1533846" y="1617280"/>
            <a:chExt cx="810450" cy="1724919"/>
          </a:xfrm>
        </p:grpSpPr>
        <p:sp>
          <p:nvSpPr>
            <p:cNvPr id="519" name="Google Shape;519;p70"/>
            <p:cNvSpPr/>
            <p:nvPr/>
          </p:nvSpPr>
          <p:spPr>
            <a:xfrm rot="-5400000">
              <a:off x="1194846" y="2083751"/>
              <a:ext cx="1488000" cy="810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Search and Merchandising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0" name="Google Shape;520;p70"/>
            <p:cNvSpPr/>
            <p:nvPr/>
          </p:nvSpPr>
          <p:spPr>
            <a:xfrm>
              <a:off x="1534295" y="1617280"/>
              <a:ext cx="810000" cy="12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1" name="Google Shape;521;p70"/>
            <p:cNvSpPr/>
            <p:nvPr/>
          </p:nvSpPr>
          <p:spPr>
            <a:xfrm>
              <a:off x="1534295" y="3226699"/>
              <a:ext cx="8100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22" name="Google Shape;522;p70"/>
          <p:cNvGrpSpPr/>
          <p:nvPr/>
        </p:nvGrpSpPr>
        <p:grpSpPr>
          <a:xfrm>
            <a:off x="3730838" y="1978885"/>
            <a:ext cx="684013" cy="1724947"/>
            <a:chOff x="2427080" y="1617242"/>
            <a:chExt cx="809962" cy="1724947"/>
          </a:xfrm>
        </p:grpSpPr>
        <p:sp>
          <p:nvSpPr>
            <p:cNvPr id="523" name="Google Shape;523;p70"/>
            <p:cNvSpPr/>
            <p:nvPr/>
          </p:nvSpPr>
          <p:spPr>
            <a:xfrm rot="-5400000">
              <a:off x="2086430" y="2080038"/>
              <a:ext cx="1486800" cy="805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CMS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4" name="Google Shape;524;p70"/>
            <p:cNvSpPr/>
            <p:nvPr/>
          </p:nvSpPr>
          <p:spPr>
            <a:xfrm>
              <a:off x="2432726" y="1617242"/>
              <a:ext cx="804300" cy="124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5" name="Google Shape;525;p70"/>
            <p:cNvSpPr/>
            <p:nvPr/>
          </p:nvSpPr>
          <p:spPr>
            <a:xfrm>
              <a:off x="2432742" y="3217389"/>
              <a:ext cx="804300" cy="1248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26" name="Google Shape;526;p70"/>
          <p:cNvGrpSpPr/>
          <p:nvPr/>
        </p:nvGrpSpPr>
        <p:grpSpPr>
          <a:xfrm>
            <a:off x="4491206" y="1978925"/>
            <a:ext cx="683964" cy="1724919"/>
            <a:chOff x="5111894" y="1617282"/>
            <a:chExt cx="810000" cy="1724919"/>
          </a:xfrm>
        </p:grpSpPr>
        <p:sp>
          <p:nvSpPr>
            <p:cNvPr id="527" name="Google Shape;527;p70"/>
            <p:cNvSpPr/>
            <p:nvPr/>
          </p:nvSpPr>
          <p:spPr>
            <a:xfrm rot="-5400000">
              <a:off x="4772894" y="2081192"/>
              <a:ext cx="1488000" cy="8100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Cart and Checkout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8" name="Google Shape;528;p70"/>
            <p:cNvSpPr/>
            <p:nvPr/>
          </p:nvSpPr>
          <p:spPr>
            <a:xfrm>
              <a:off x="5112013" y="1617282"/>
              <a:ext cx="809100" cy="12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9" name="Google Shape;529;p70"/>
            <p:cNvSpPr/>
            <p:nvPr/>
          </p:nvSpPr>
          <p:spPr>
            <a:xfrm>
              <a:off x="5112013" y="3226701"/>
              <a:ext cx="8091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30" name="Google Shape;530;p70"/>
          <p:cNvGrpSpPr/>
          <p:nvPr/>
        </p:nvGrpSpPr>
        <p:grpSpPr>
          <a:xfrm>
            <a:off x="5255954" y="1978928"/>
            <a:ext cx="683980" cy="1724911"/>
            <a:chOff x="6162031" y="1998003"/>
            <a:chExt cx="811460" cy="1724911"/>
          </a:xfrm>
        </p:grpSpPr>
        <p:sp>
          <p:nvSpPr>
            <p:cNvPr id="531" name="Google Shape;531;p70"/>
            <p:cNvSpPr/>
            <p:nvPr/>
          </p:nvSpPr>
          <p:spPr>
            <a:xfrm rot="-5400000">
              <a:off x="5825091" y="2462506"/>
              <a:ext cx="1488000" cy="8088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Order Management 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/ Picking</a:t>
              </a:r>
              <a:endParaRPr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32" name="Google Shape;532;p70"/>
            <p:cNvSpPr/>
            <p:nvPr/>
          </p:nvSpPr>
          <p:spPr>
            <a:xfrm>
              <a:off x="6162031" y="1998003"/>
              <a:ext cx="807900" cy="1278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API</a:t>
              </a:r>
              <a:endParaRPr sz="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33" name="Google Shape;533;p70"/>
            <p:cNvSpPr/>
            <p:nvPr/>
          </p:nvSpPr>
          <p:spPr>
            <a:xfrm>
              <a:off x="6162031" y="3607414"/>
              <a:ext cx="807900" cy="1155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500" b="1">
                  <a:latin typeface="Montserrat"/>
                  <a:ea typeface="Montserrat"/>
                  <a:cs typeface="Montserrat"/>
                  <a:sym typeface="Montserrat"/>
                </a:rPr>
                <a:t>Datastore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34" name="Google Shape;534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261" y="1777345"/>
            <a:ext cx="364325" cy="18563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0"/>
          <p:cNvSpPr/>
          <p:nvPr/>
        </p:nvSpPr>
        <p:spPr>
          <a:xfrm>
            <a:off x="6457358" y="1749700"/>
            <a:ext cx="2068200" cy="2190900"/>
          </a:xfrm>
          <a:prstGeom prst="rect">
            <a:avLst/>
          </a:prstGeom>
          <a:gradFill>
            <a:gsLst>
              <a:gs pos="0">
                <a:srgbClr val="28B9B2">
                  <a:alpha val="49160"/>
                </a:srgbClr>
              </a:gs>
              <a:gs pos="100000">
                <a:srgbClr val="57B84E">
                  <a:alpha val="49160"/>
                </a:srgbClr>
              </a:gs>
            </a:gsLst>
            <a:lin ang="5400012" scaled="0"/>
          </a:gradFill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On demand Fulfillment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536" name="Google Shape;536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96106" y="1834742"/>
            <a:ext cx="250800" cy="24750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0"/>
          <p:cNvSpPr/>
          <p:nvPr/>
        </p:nvSpPr>
        <p:spPr>
          <a:xfrm>
            <a:off x="6457340" y="1340725"/>
            <a:ext cx="20682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1B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51B747"/>
                </a:solidFill>
                <a:latin typeface="Montserrat"/>
                <a:ea typeface="Montserrat"/>
                <a:cs typeface="Montserrat"/>
                <a:sym typeface="Montserrat"/>
              </a:rPr>
              <a:t>Sixty60 and Checkers 365 app</a:t>
            </a:r>
            <a:endParaRPr sz="700" b="1" i="0" u="none" strike="noStrike" cap="none">
              <a:solidFill>
                <a:srgbClr val="51B7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70"/>
          <p:cNvSpPr/>
          <p:nvPr/>
        </p:nvSpPr>
        <p:spPr>
          <a:xfrm rot="-5400000">
            <a:off x="8571600" y="4490925"/>
            <a:ext cx="747300" cy="29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Enterprise Services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9" name="Google Shape;539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46677" y="1173323"/>
            <a:ext cx="250800" cy="24750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0"/>
          <p:cNvSpPr/>
          <p:nvPr/>
        </p:nvSpPr>
        <p:spPr>
          <a:xfrm>
            <a:off x="6457358" y="807415"/>
            <a:ext cx="20682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51B7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51B747"/>
                </a:solidFill>
                <a:latin typeface="Montserrat"/>
                <a:ea typeface="Montserrat"/>
                <a:cs typeface="Montserrat"/>
                <a:sym typeface="Montserrat"/>
              </a:rPr>
              <a:t>Checkers 365 Website</a:t>
            </a:r>
            <a:endParaRPr sz="700" b="1" i="0" u="none" strike="noStrike" cap="none">
              <a:solidFill>
                <a:srgbClr val="51B7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85167" y="707203"/>
            <a:ext cx="612583" cy="1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39543" y="1228438"/>
            <a:ext cx="612583" cy="1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0"/>
          <p:cNvSpPr/>
          <p:nvPr/>
        </p:nvSpPr>
        <p:spPr>
          <a:xfrm>
            <a:off x="2913121" y="1351575"/>
            <a:ext cx="3098400" cy="315900"/>
          </a:xfrm>
          <a:prstGeom prst="roundRect">
            <a:avLst>
              <a:gd name="adj" fmla="val 8949"/>
            </a:avLst>
          </a:prstGeom>
          <a:solidFill>
            <a:srgbClr val="FFFFFF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B2B </a:t>
            </a:r>
            <a:r>
              <a:rPr lang="en-GB" sz="7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Storefronts </a:t>
            </a:r>
            <a:r>
              <a:rPr lang="en-GB" sz="7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and Progressive Web App</a:t>
            </a:r>
            <a:endParaRPr sz="500"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70"/>
          <p:cNvSpPr/>
          <p:nvPr/>
        </p:nvSpPr>
        <p:spPr>
          <a:xfrm>
            <a:off x="155654" y="1351575"/>
            <a:ext cx="2391000" cy="315900"/>
          </a:xfrm>
          <a:prstGeom prst="roundRect">
            <a:avLst>
              <a:gd name="adj" fmla="val 8949"/>
            </a:avLst>
          </a:prstGeom>
          <a:solidFill>
            <a:srgbClr val="FFFFFF"/>
          </a:solidFill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Checkers.co.za / Shoprite.co.za</a:t>
            </a:r>
            <a:endParaRPr sz="500" b="1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70"/>
          <p:cNvSpPr/>
          <p:nvPr/>
        </p:nvSpPr>
        <p:spPr>
          <a:xfrm>
            <a:off x="7347812" y="4579219"/>
            <a:ext cx="1296000" cy="3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POS</a:t>
            </a:r>
            <a:endParaRPr sz="700"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7" name="Google Shape;547;p70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29127" y="4684594"/>
            <a:ext cx="321266" cy="105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34317" y="3577463"/>
            <a:ext cx="612583" cy="137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9" name="Google Shape;549;p70"/>
          <p:cNvGrpSpPr/>
          <p:nvPr/>
        </p:nvGrpSpPr>
        <p:grpSpPr>
          <a:xfrm>
            <a:off x="5978701" y="4590582"/>
            <a:ext cx="1296000" cy="315900"/>
            <a:chOff x="3087464" y="4474912"/>
            <a:chExt cx="1296000" cy="315900"/>
          </a:xfrm>
        </p:grpSpPr>
        <p:sp>
          <p:nvSpPr>
            <p:cNvPr id="550" name="Google Shape;550;p70"/>
            <p:cNvSpPr/>
            <p:nvPr/>
          </p:nvSpPr>
          <p:spPr>
            <a:xfrm>
              <a:off x="3087464" y="4474912"/>
              <a:ext cx="1296000" cy="315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noAutofit/>
            </a:bodyPr>
            <a:lstStyle/>
            <a:p>
              <a:pPr marL="0" marR="0" lvl="0" indent="0" algn="ctr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1">
                  <a:solidFill>
                    <a:srgbClr val="66666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           Payment Service Provider</a:t>
              </a:r>
              <a:endParaRPr sz="700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51" name="Google Shape;551;p70" descr="A picture containing logo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113004" y="4552497"/>
              <a:ext cx="395379" cy="137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2" name="Google Shape;552;p70" descr="Logo, company name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004634" y="958765"/>
            <a:ext cx="620348" cy="3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925574" y="996274"/>
            <a:ext cx="1085850" cy="30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829905" y="958753"/>
            <a:ext cx="1149281" cy="3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7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93354" y="693489"/>
            <a:ext cx="999400" cy="579635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6" name="Google Shape;556;p7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465299" y="693491"/>
            <a:ext cx="1027669" cy="579625"/>
          </a:xfrm>
          <a:prstGeom prst="rect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7095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1290" y="-12650"/>
            <a:ext cx="6261903" cy="5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4"/>
          <p:cNvSpPr/>
          <p:nvPr/>
        </p:nvSpPr>
        <p:spPr>
          <a:xfrm>
            <a:off x="4757550" y="-12750"/>
            <a:ext cx="4386300" cy="517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4"/>
          <p:cNvSpPr txBox="1"/>
          <p:nvPr/>
        </p:nvSpPr>
        <p:spPr>
          <a:xfrm>
            <a:off x="955020" y="41150"/>
            <a:ext cx="7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Landscape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F79D10FB-3C68-4D88-A4A5-A300D9997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28" y="561431"/>
            <a:ext cx="7437664" cy="487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284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BF1612D9E6D243B38B20F77F6F1094" ma:contentTypeVersion="10" ma:contentTypeDescription="Create a new document." ma:contentTypeScope="" ma:versionID="cd4d058d9ddf39179b055fd90987b12e">
  <xsd:schema xmlns:xsd="http://www.w3.org/2001/XMLSchema" xmlns:xs="http://www.w3.org/2001/XMLSchema" xmlns:p="http://schemas.microsoft.com/office/2006/metadata/properties" xmlns:ns2="c0708c3e-836d-4f9a-a36c-bd2fe4c89c08" xmlns:ns3="13537c93-e665-43fd-b8b4-ea13fa87088a" targetNamespace="http://schemas.microsoft.com/office/2006/metadata/properties" ma:root="true" ma:fieldsID="cc41ac2f9fec905a52dda8299a7caf86" ns2:_="" ns3:_="">
    <xsd:import namespace="c0708c3e-836d-4f9a-a36c-bd2fe4c89c08"/>
    <xsd:import namespace="13537c93-e665-43fd-b8b4-ea13fa8708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708c3e-836d-4f9a-a36c-bd2fe4c89c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a60bc8e-1238-4d40-a60b-0120145f6d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537c93-e665-43fd-b8b4-ea13fa8708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d37c89b-e579-4148-8a4f-41a19a17b30a}" ma:internalName="TaxCatchAll" ma:showField="CatchAllData" ma:web="13537c93-e665-43fd-b8b4-ea13fa8708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3537c93-e665-43fd-b8b4-ea13fa87088a" xsi:nil="true"/>
    <lcf76f155ced4ddcb4097134ff3c332f xmlns="c0708c3e-836d-4f9a-a36c-bd2fe4c89c0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BD89E1C-DE2A-4015-96C2-C47739DC61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713C4E-5EEA-4084-BA02-72FF5B99BDFF}"/>
</file>

<file path=customXml/itemProps3.xml><?xml version="1.0" encoding="utf-8"?>
<ds:datastoreItem xmlns:ds="http://schemas.openxmlformats.org/officeDocument/2006/customXml" ds:itemID="{1584580B-0727-4916-86A9-D59BD0717792}">
  <ds:schemaRefs>
    <ds:schemaRef ds:uri="f2c9dfeb-f671-46d4-9236-387082ee7cfc"/>
    <ds:schemaRef ds:uri="http://schemas.microsoft.com/office/2006/metadata/properties"/>
    <ds:schemaRef ds:uri="http://schemas.microsoft.com/office/infopath/2007/PartnerControls"/>
    <ds:schemaRef ds:uri="62845da3-9ea2-472d-af48-bf666a354a8a"/>
    <ds:schemaRef ds:uri="da15add4-f898-4d1c-a154-1a2392c2228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12</Slides>
  <Notes>12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107</cp:revision>
  <dcterms:modified xsi:type="dcterms:W3CDTF">2022-06-28T13:20:27Z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0x0101007EBF1612D9E6D243B38B20F77F6F1094</vt:lpwstr>
  </property>
  <property fmtid="{D5CDD505-2E9C-101B-9397-08002B2CF9AE}" pid="3" name="Order">
    <vt:r8>41900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MediaServiceImageTags">
    <vt:lpwstr/>
  </property>
  <property fmtid="{D5CDD505-2E9C-101B-9397-08002B2CF9AE}" pid="12" name="TriggerFlowInfo">
    <vt:lpwstr/>
  </property>
  <property fmtid="{D5CDD505-2E9C-101B-9397-08002B2CF9AE}" pid="13" name="SharedWithUsers">
    <vt:lpwstr>234;#Judy Goodwin;#251;#Mark Cotton;#120;#Lisa Toms;#179;#Ingrid Smith;#483;#Matt Roux</vt:lpwstr>
  </property>
</Properties>
</file>